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797" r:id="rId2"/>
    <p:sldId id="258" r:id="rId3"/>
    <p:sldId id="259" r:id="rId4"/>
    <p:sldId id="789" r:id="rId5"/>
    <p:sldId id="329" r:id="rId6"/>
    <p:sldId id="828" r:id="rId7"/>
    <p:sldId id="829" r:id="rId8"/>
    <p:sldId id="812" r:id="rId9"/>
    <p:sldId id="813" r:id="rId10"/>
    <p:sldId id="831" r:id="rId11"/>
    <p:sldId id="832" r:id="rId12"/>
    <p:sldId id="833" r:id="rId13"/>
    <p:sldId id="834" r:id="rId14"/>
    <p:sldId id="835" r:id="rId15"/>
    <p:sldId id="836" r:id="rId16"/>
    <p:sldId id="816" r:id="rId17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EB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>
      <p:cViewPr varScale="1">
        <p:scale>
          <a:sx n="97" d="100"/>
          <a:sy n="97" d="100"/>
        </p:scale>
        <p:origin x="96" y="10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771C2-6203-4863-9DBC-43ADD99D2A7B}" type="datetimeFigureOut">
              <a:rPr lang="ko-KR" altLang="en-US" smtClean="0"/>
              <a:t>2025-02-15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781606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771C2-6203-4863-9DBC-43ADD99D2A7B}" type="datetimeFigureOut">
              <a:rPr lang="ko-KR" altLang="en-US" smtClean="0"/>
              <a:t>2025-02-15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030758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771C2-6203-4863-9DBC-43ADD99D2A7B}" type="datetimeFigureOut">
              <a:rPr lang="ko-KR" altLang="en-US" smtClean="0"/>
              <a:t>2025-02-15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846168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69310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771C2-6203-4863-9DBC-43ADD99D2A7B}" type="datetimeFigureOut">
              <a:rPr lang="ko-KR" altLang="en-US" smtClean="0"/>
              <a:t>2025-02-15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14477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771C2-6203-4863-9DBC-43ADD99D2A7B}" type="datetimeFigureOut">
              <a:rPr lang="ko-KR" altLang="en-US" smtClean="0"/>
              <a:t>2025-02-15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3868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771C2-6203-4863-9DBC-43ADD99D2A7B}" type="datetimeFigureOut">
              <a:rPr lang="ko-KR" altLang="en-US" smtClean="0"/>
              <a:t>2025-02-15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045993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771C2-6203-4863-9DBC-43ADD99D2A7B}" type="datetimeFigureOut">
              <a:rPr lang="ko-KR" altLang="en-US" smtClean="0"/>
              <a:t>2025-02-15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146616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771C2-6203-4863-9DBC-43ADD99D2A7B}" type="datetimeFigureOut">
              <a:rPr lang="ko-KR" altLang="en-US" smtClean="0"/>
              <a:t>2025-02-15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5418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771C2-6203-4863-9DBC-43ADD99D2A7B}" type="datetimeFigureOut">
              <a:rPr lang="ko-KR" altLang="en-US" smtClean="0"/>
              <a:t>2025-02-15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74156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771C2-6203-4863-9DBC-43ADD99D2A7B}" type="datetimeFigureOut">
              <a:rPr lang="ko-KR" altLang="en-US" smtClean="0"/>
              <a:t>2025-02-15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223818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771C2-6203-4863-9DBC-43ADD99D2A7B}" type="datetimeFigureOut">
              <a:rPr lang="ko-KR" altLang="en-US" smtClean="0"/>
              <a:t>2025-02-15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36657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9771C2-6203-4863-9DBC-43ADD99D2A7B}" type="datetimeFigureOut">
              <a:rPr lang="ko-KR" altLang="en-US" smtClean="0"/>
              <a:t>2025-02-15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7636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aegubook.com/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play.google.com/store/apps/details?id=com.daegu.meseum.daegubook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aegubook.com/teaching/chapter9.html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15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그림 3">
            <a:extLst>
              <a:ext uri="{FF2B5EF4-FFF2-40B4-BE49-F238E27FC236}">
                <a16:creationId xmlns:a16="http://schemas.microsoft.com/office/drawing/2014/main" id="{F064F341-6CD7-4026-B718-66449AAB39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90033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3" name="그림 4">
            <a:extLst>
              <a:ext uri="{FF2B5EF4-FFF2-40B4-BE49-F238E27FC236}">
                <a16:creationId xmlns:a16="http://schemas.microsoft.com/office/drawing/2014/main" id="{B18F0AC0-52FE-4533-8E0D-6735277D72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4133" y="0"/>
            <a:ext cx="536786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CCC8CF41-4A79-4A96-A30F-55B9B4C7457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43243" b="92392"/>
          <a:stretch/>
        </p:blipFill>
        <p:spPr>
          <a:xfrm>
            <a:off x="228600" y="152400"/>
            <a:ext cx="6705600" cy="704694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BE2E5067-AC9B-45A5-8BBC-4AE7250508C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901" t="10811" r="901" b="46675"/>
          <a:stretch/>
        </p:blipFill>
        <p:spPr>
          <a:xfrm>
            <a:off x="495300" y="1116724"/>
            <a:ext cx="11201400" cy="5562600"/>
          </a:xfrm>
          <a:prstGeom prst="rect">
            <a:avLst/>
          </a:prstGeom>
        </p:spPr>
      </p:pic>
      <p:grpSp>
        <p:nvGrpSpPr>
          <p:cNvPr id="5" name="그룹 4">
            <a:extLst>
              <a:ext uri="{FF2B5EF4-FFF2-40B4-BE49-F238E27FC236}">
                <a16:creationId xmlns:a16="http://schemas.microsoft.com/office/drawing/2014/main" id="{6C97F973-2369-435E-BF7E-A662C65F0932}"/>
              </a:ext>
            </a:extLst>
          </p:cNvPr>
          <p:cNvGrpSpPr/>
          <p:nvPr/>
        </p:nvGrpSpPr>
        <p:grpSpPr>
          <a:xfrm>
            <a:off x="10826547" y="152400"/>
            <a:ext cx="1213052" cy="817171"/>
            <a:chOff x="10862553" y="123914"/>
            <a:chExt cx="1213052" cy="817171"/>
          </a:xfrm>
        </p:grpSpPr>
        <p:pic>
          <p:nvPicPr>
            <p:cNvPr id="6" name="그림 5">
              <a:extLst>
                <a:ext uri="{FF2B5EF4-FFF2-40B4-BE49-F238E27FC236}">
                  <a16:creationId xmlns:a16="http://schemas.microsoft.com/office/drawing/2014/main" id="{2CD49D8B-8E40-4BCD-A9B3-0F3D56C1388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896600" y="123914"/>
              <a:ext cx="1179005" cy="817171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137A7207-C3C7-4761-A84A-6EE9D1A6185A}"/>
                </a:ext>
              </a:extLst>
            </p:cNvPr>
            <p:cNvSpPr txBox="1"/>
            <p:nvPr/>
          </p:nvSpPr>
          <p:spPr>
            <a:xfrm>
              <a:off x="10862553" y="228600"/>
              <a:ext cx="117900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600" b="1" dirty="0">
                  <a:solidFill>
                    <a:schemeClr val="accent6">
                      <a:lumMod val="50000"/>
                    </a:schemeClr>
                  </a:solidFill>
                </a:rPr>
                <a:t>  활동자료</a:t>
              </a:r>
              <a:endParaRPr lang="en-US" altLang="ko-KR" sz="1600" b="1" dirty="0">
                <a:solidFill>
                  <a:schemeClr val="accent6">
                    <a:lumMod val="50000"/>
                  </a:schemeClr>
                </a:solidFill>
              </a:endParaRPr>
            </a:p>
            <a:p>
              <a:pPr algn="ctr"/>
              <a:r>
                <a:rPr lang="ko-KR" altLang="en-US" sz="1600" b="1" dirty="0">
                  <a:solidFill>
                    <a:schemeClr val="accent6">
                      <a:lumMod val="50000"/>
                    </a:schemeClr>
                  </a:solidFill>
                </a:rPr>
                <a:t> </a:t>
              </a:r>
              <a:r>
                <a:rPr lang="en-US" altLang="ko-KR" sz="1600" b="1" dirty="0">
                  <a:solidFill>
                    <a:schemeClr val="accent6">
                      <a:lumMod val="50000"/>
                    </a:schemeClr>
                  </a:solidFill>
                </a:rPr>
                <a:t>p105</a:t>
              </a:r>
              <a:endParaRPr lang="ko-KR" altLang="en-US" sz="1600" b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EC7C0FA8-4AFB-4859-8A3E-DD0575391B82}"/>
              </a:ext>
            </a:extLst>
          </p:cNvPr>
          <p:cNvSpPr txBox="1"/>
          <p:nvPr/>
        </p:nvSpPr>
        <p:spPr>
          <a:xfrm>
            <a:off x="2362200" y="2362200"/>
            <a:ext cx="2133601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ko-KR" altLang="en-US" sz="3600" dirty="0" err="1">
                <a:solidFill>
                  <a:srgbClr val="C00000"/>
                </a:solidFill>
              </a:rPr>
              <a:t>마쓰시마</a:t>
            </a:r>
            <a:endParaRPr lang="ko-KR" altLang="en-US" sz="3600" dirty="0">
              <a:solidFill>
                <a:srgbClr val="C00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F652BAE-48E8-45A8-ADFA-A0B550936C55}"/>
              </a:ext>
            </a:extLst>
          </p:cNvPr>
          <p:cNvSpPr txBox="1"/>
          <p:nvPr/>
        </p:nvSpPr>
        <p:spPr>
          <a:xfrm>
            <a:off x="2351690" y="3607676"/>
            <a:ext cx="2094187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ko-KR" altLang="en-US" sz="3600" dirty="0">
                <a:solidFill>
                  <a:srgbClr val="C00000"/>
                </a:solidFill>
              </a:rPr>
              <a:t>다케시마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7E36F0D-DD71-444F-884C-96DF78FA9074}"/>
              </a:ext>
            </a:extLst>
          </p:cNvPr>
          <p:cNvSpPr txBox="1"/>
          <p:nvPr/>
        </p:nvSpPr>
        <p:spPr>
          <a:xfrm>
            <a:off x="1828800" y="5029200"/>
            <a:ext cx="2933700" cy="107721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ko-KR" altLang="en-US" sz="3600" dirty="0" err="1">
                <a:solidFill>
                  <a:srgbClr val="C00000"/>
                </a:solidFill>
              </a:rPr>
              <a:t>리앙쿠르락스</a:t>
            </a:r>
            <a:endParaRPr lang="en-US" altLang="ko-KR" sz="3600" dirty="0">
              <a:solidFill>
                <a:srgbClr val="C00000"/>
              </a:solidFill>
            </a:endParaRPr>
          </a:p>
          <a:p>
            <a:r>
              <a:rPr lang="en-US" altLang="ko-KR" sz="2800" dirty="0">
                <a:solidFill>
                  <a:srgbClr val="C00000"/>
                </a:solidFill>
              </a:rPr>
              <a:t>(Liancourt Rocks)</a:t>
            </a:r>
            <a:endParaRPr lang="ko-KR" altLang="en-US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7333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D32E0532-75F7-4058-B9EB-9CDBF631EC3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6335" b="1"/>
          <a:stretch/>
        </p:blipFill>
        <p:spPr>
          <a:xfrm>
            <a:off x="152400" y="685800"/>
            <a:ext cx="11574379" cy="3962400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81AB04EF-2804-43B9-ABCC-25ED73AB11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0200" y="2286000"/>
            <a:ext cx="3581400" cy="3958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850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CB4E94FC-B48F-4A4B-B460-483A6774CC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691" y="1295400"/>
            <a:ext cx="11764618" cy="5105400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6322502-0F3E-403C-AF22-E68E5819D9BB}"/>
              </a:ext>
            </a:extLst>
          </p:cNvPr>
          <p:cNvSpPr/>
          <p:nvPr/>
        </p:nvSpPr>
        <p:spPr>
          <a:xfrm>
            <a:off x="213691" y="304800"/>
            <a:ext cx="9525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ko-KR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독도와 울릉도의 해저 지형을 나타낸 그림이다</a:t>
            </a:r>
            <a:r>
              <a:rPr lang="en-US" altLang="ko-K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2C607BAA-10D7-48BC-AC13-8D9CC9AE5D20}"/>
              </a:ext>
            </a:extLst>
          </p:cNvPr>
          <p:cNvGrpSpPr/>
          <p:nvPr/>
        </p:nvGrpSpPr>
        <p:grpSpPr>
          <a:xfrm>
            <a:off x="10826547" y="152400"/>
            <a:ext cx="1213052" cy="817171"/>
            <a:chOff x="10862553" y="123914"/>
            <a:chExt cx="1213052" cy="817171"/>
          </a:xfrm>
        </p:grpSpPr>
        <p:pic>
          <p:nvPicPr>
            <p:cNvPr id="5" name="그림 4">
              <a:extLst>
                <a:ext uri="{FF2B5EF4-FFF2-40B4-BE49-F238E27FC236}">
                  <a16:creationId xmlns:a16="http://schemas.microsoft.com/office/drawing/2014/main" id="{87DEE45C-1E97-4D25-B2E6-9A839B2A8DB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896600" y="123914"/>
              <a:ext cx="1179005" cy="817171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4E932851-7073-4A50-926D-6BC5C364B284}"/>
                </a:ext>
              </a:extLst>
            </p:cNvPr>
            <p:cNvSpPr txBox="1"/>
            <p:nvPr/>
          </p:nvSpPr>
          <p:spPr>
            <a:xfrm>
              <a:off x="10862553" y="228600"/>
              <a:ext cx="117900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600" b="1" dirty="0">
                  <a:solidFill>
                    <a:schemeClr val="accent6">
                      <a:lumMod val="50000"/>
                    </a:schemeClr>
                  </a:solidFill>
                </a:rPr>
                <a:t>  활동자료</a:t>
              </a:r>
              <a:endParaRPr lang="en-US" altLang="ko-KR" sz="1600" b="1" dirty="0">
                <a:solidFill>
                  <a:schemeClr val="accent6">
                    <a:lumMod val="50000"/>
                  </a:schemeClr>
                </a:solidFill>
              </a:endParaRPr>
            </a:p>
            <a:p>
              <a:pPr algn="ctr"/>
              <a:r>
                <a:rPr lang="ko-KR" altLang="en-US" sz="1600" b="1" dirty="0">
                  <a:solidFill>
                    <a:schemeClr val="accent6">
                      <a:lumMod val="50000"/>
                    </a:schemeClr>
                  </a:solidFill>
                </a:rPr>
                <a:t> </a:t>
              </a:r>
              <a:r>
                <a:rPr lang="en-US" altLang="ko-KR" sz="1600" b="1" dirty="0">
                  <a:solidFill>
                    <a:schemeClr val="accent6">
                      <a:lumMod val="50000"/>
                    </a:schemeClr>
                  </a:solidFill>
                </a:rPr>
                <a:t>p106</a:t>
              </a:r>
              <a:endParaRPr lang="ko-KR" altLang="en-US" sz="1600" b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57898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3099D1DB-792B-48A3-8EDD-BBC1DC42F4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306" y="737018"/>
            <a:ext cx="11327387" cy="2590800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45F44F97-8430-4A4E-829A-5E8BDEAE4E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020" y="4064229"/>
            <a:ext cx="11349415" cy="2080401"/>
          </a:xfrm>
          <a:prstGeom prst="rect">
            <a:avLst/>
          </a:prstGeom>
        </p:spPr>
      </p:pic>
      <p:grpSp>
        <p:nvGrpSpPr>
          <p:cNvPr id="5" name="그룹 4">
            <a:extLst>
              <a:ext uri="{FF2B5EF4-FFF2-40B4-BE49-F238E27FC236}">
                <a16:creationId xmlns:a16="http://schemas.microsoft.com/office/drawing/2014/main" id="{366C71BC-F181-4A14-9C29-B8381A4C7B7F}"/>
              </a:ext>
            </a:extLst>
          </p:cNvPr>
          <p:cNvGrpSpPr/>
          <p:nvPr/>
        </p:nvGrpSpPr>
        <p:grpSpPr>
          <a:xfrm>
            <a:off x="10826547" y="152400"/>
            <a:ext cx="1213052" cy="817171"/>
            <a:chOff x="10862553" y="123914"/>
            <a:chExt cx="1213052" cy="817171"/>
          </a:xfrm>
        </p:grpSpPr>
        <p:pic>
          <p:nvPicPr>
            <p:cNvPr id="6" name="그림 5">
              <a:extLst>
                <a:ext uri="{FF2B5EF4-FFF2-40B4-BE49-F238E27FC236}">
                  <a16:creationId xmlns:a16="http://schemas.microsoft.com/office/drawing/2014/main" id="{7284C4FB-E829-41FC-B5B1-9FEDB4652E1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896600" y="123914"/>
              <a:ext cx="1179005" cy="817171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047D1E06-DC9A-46B4-BB7D-F01318494FDC}"/>
                </a:ext>
              </a:extLst>
            </p:cNvPr>
            <p:cNvSpPr txBox="1"/>
            <p:nvPr/>
          </p:nvSpPr>
          <p:spPr>
            <a:xfrm>
              <a:off x="10862553" y="228600"/>
              <a:ext cx="117900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600" b="1" dirty="0">
                  <a:solidFill>
                    <a:schemeClr val="accent6">
                      <a:lumMod val="50000"/>
                    </a:schemeClr>
                  </a:solidFill>
                </a:rPr>
                <a:t>  활동자료</a:t>
              </a:r>
              <a:endParaRPr lang="en-US" altLang="ko-KR" sz="1600" b="1" dirty="0">
                <a:solidFill>
                  <a:schemeClr val="accent6">
                    <a:lumMod val="50000"/>
                  </a:schemeClr>
                </a:solidFill>
              </a:endParaRPr>
            </a:p>
            <a:p>
              <a:pPr algn="ctr"/>
              <a:r>
                <a:rPr lang="ko-KR" altLang="en-US" sz="1600" b="1" dirty="0">
                  <a:solidFill>
                    <a:schemeClr val="accent6">
                      <a:lumMod val="50000"/>
                    </a:schemeClr>
                  </a:solidFill>
                </a:rPr>
                <a:t> </a:t>
              </a:r>
              <a:r>
                <a:rPr lang="en-US" altLang="ko-KR" sz="1600" b="1" dirty="0">
                  <a:solidFill>
                    <a:schemeClr val="accent6">
                      <a:lumMod val="50000"/>
                    </a:schemeClr>
                  </a:solidFill>
                </a:rPr>
                <a:t>p106</a:t>
              </a:r>
              <a:endParaRPr lang="ko-KR" altLang="en-US" sz="1600" b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544570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C1254FD3-94DA-4617-9A7A-F21F5FF787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304799"/>
            <a:ext cx="10058400" cy="3912679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1945EC4A-52AD-4DF5-9B3B-A2113F0CEF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4267200"/>
            <a:ext cx="11277600" cy="2324301"/>
          </a:xfrm>
          <a:prstGeom prst="rect">
            <a:avLst/>
          </a:prstGeom>
        </p:spPr>
      </p:pic>
      <p:grpSp>
        <p:nvGrpSpPr>
          <p:cNvPr id="4" name="그룹 3">
            <a:extLst>
              <a:ext uri="{FF2B5EF4-FFF2-40B4-BE49-F238E27FC236}">
                <a16:creationId xmlns:a16="http://schemas.microsoft.com/office/drawing/2014/main" id="{4751D52A-1F1D-43DA-B833-C32D963AAFB3}"/>
              </a:ext>
            </a:extLst>
          </p:cNvPr>
          <p:cNvGrpSpPr/>
          <p:nvPr/>
        </p:nvGrpSpPr>
        <p:grpSpPr>
          <a:xfrm>
            <a:off x="10826547" y="152400"/>
            <a:ext cx="1213052" cy="817171"/>
            <a:chOff x="10862553" y="123914"/>
            <a:chExt cx="1213052" cy="817171"/>
          </a:xfrm>
        </p:grpSpPr>
        <p:pic>
          <p:nvPicPr>
            <p:cNvPr id="5" name="그림 4">
              <a:extLst>
                <a:ext uri="{FF2B5EF4-FFF2-40B4-BE49-F238E27FC236}">
                  <a16:creationId xmlns:a16="http://schemas.microsoft.com/office/drawing/2014/main" id="{424D81D5-88B2-403B-92F0-372E24F9910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896600" y="123914"/>
              <a:ext cx="1179005" cy="817171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1FAB49D0-DE1B-41AE-B221-959F0ECC0914}"/>
                </a:ext>
              </a:extLst>
            </p:cNvPr>
            <p:cNvSpPr txBox="1"/>
            <p:nvPr/>
          </p:nvSpPr>
          <p:spPr>
            <a:xfrm>
              <a:off x="10862553" y="228600"/>
              <a:ext cx="117900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600" b="1" dirty="0">
                  <a:solidFill>
                    <a:schemeClr val="accent6">
                      <a:lumMod val="50000"/>
                    </a:schemeClr>
                  </a:solidFill>
                </a:rPr>
                <a:t>  활동자료</a:t>
              </a:r>
              <a:endParaRPr lang="en-US" altLang="ko-KR" sz="1600" b="1" dirty="0">
                <a:solidFill>
                  <a:schemeClr val="accent6">
                    <a:lumMod val="50000"/>
                  </a:schemeClr>
                </a:solidFill>
              </a:endParaRPr>
            </a:p>
            <a:p>
              <a:pPr algn="ctr"/>
              <a:r>
                <a:rPr lang="ko-KR" altLang="en-US" sz="1600" b="1" dirty="0">
                  <a:solidFill>
                    <a:schemeClr val="accent6">
                      <a:lumMod val="50000"/>
                    </a:schemeClr>
                  </a:solidFill>
                </a:rPr>
                <a:t> </a:t>
              </a:r>
              <a:r>
                <a:rPr lang="en-US" altLang="ko-KR" sz="1600" b="1" dirty="0">
                  <a:solidFill>
                    <a:schemeClr val="accent6">
                      <a:lumMod val="50000"/>
                    </a:schemeClr>
                  </a:solidFill>
                </a:rPr>
                <a:t>p106</a:t>
              </a:r>
              <a:endParaRPr lang="ko-KR" altLang="en-US" sz="1600" b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D0087310-2F2A-49BE-8E4E-FE4661678C45}"/>
              </a:ext>
            </a:extLst>
          </p:cNvPr>
          <p:cNvSpPr txBox="1"/>
          <p:nvPr/>
        </p:nvSpPr>
        <p:spPr>
          <a:xfrm>
            <a:off x="914400" y="4400165"/>
            <a:ext cx="10210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>
                <a:solidFill>
                  <a:schemeClr val="accent6">
                    <a:lumMod val="75000"/>
                  </a:schemeClr>
                </a:solidFill>
              </a:rPr>
              <a:t>울릉도와 독도는 섬</a:t>
            </a:r>
            <a:r>
              <a:rPr lang="en-US" altLang="ko-KR" sz="2000" dirty="0">
                <a:solidFill>
                  <a:schemeClr val="accent6">
                    <a:lumMod val="75000"/>
                  </a:schemeClr>
                </a:solidFill>
              </a:rPr>
              <a:t>! </a:t>
            </a:r>
            <a:r>
              <a:rPr lang="ko-KR" altLang="en-US" sz="2000" dirty="0">
                <a:solidFill>
                  <a:schemeClr val="accent6">
                    <a:lumMod val="75000"/>
                  </a:schemeClr>
                </a:solidFill>
              </a:rPr>
              <a:t>바다 밑에 수면과 거의 평행한 정상을 가진 산이</a:t>
            </a:r>
            <a:r>
              <a:rPr lang="en-US" altLang="ko-KR" sz="2000" dirty="0">
                <a:solidFill>
                  <a:schemeClr val="accent6">
                    <a:lumMod val="75000"/>
                  </a:schemeClr>
                </a:solidFill>
              </a:rPr>
              <a:t>..? </a:t>
            </a:r>
            <a:endParaRPr lang="ko-KR" altLang="en-US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3040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0580A192-BC6C-40A3-8DD0-D840392430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1" y="79861"/>
            <a:ext cx="11508144" cy="762000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id="{54BE27CE-C1A0-4BAD-A581-ED4F1CD7DE22}"/>
              </a:ext>
            </a:extLst>
          </p:cNvPr>
          <p:cNvGrpSpPr/>
          <p:nvPr/>
        </p:nvGrpSpPr>
        <p:grpSpPr>
          <a:xfrm>
            <a:off x="10826547" y="152400"/>
            <a:ext cx="1213052" cy="817171"/>
            <a:chOff x="10862553" y="123914"/>
            <a:chExt cx="1213052" cy="817171"/>
          </a:xfrm>
        </p:grpSpPr>
        <p:pic>
          <p:nvPicPr>
            <p:cNvPr id="3" name="그림 2">
              <a:extLst>
                <a:ext uri="{FF2B5EF4-FFF2-40B4-BE49-F238E27FC236}">
                  <a16:creationId xmlns:a16="http://schemas.microsoft.com/office/drawing/2014/main" id="{686913A1-6034-4E70-BFBB-A448660458B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896600" y="123914"/>
              <a:ext cx="1179005" cy="817171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A3D11692-421B-4073-80A7-BAA7849D6A31}"/>
                </a:ext>
              </a:extLst>
            </p:cNvPr>
            <p:cNvSpPr txBox="1"/>
            <p:nvPr/>
          </p:nvSpPr>
          <p:spPr>
            <a:xfrm>
              <a:off x="10862553" y="228600"/>
              <a:ext cx="117900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600" b="1" dirty="0">
                  <a:solidFill>
                    <a:schemeClr val="accent6">
                      <a:lumMod val="50000"/>
                    </a:schemeClr>
                  </a:solidFill>
                </a:rPr>
                <a:t>  활동자료</a:t>
              </a:r>
              <a:endParaRPr lang="en-US" altLang="ko-KR" sz="1600" b="1" dirty="0">
                <a:solidFill>
                  <a:schemeClr val="accent6">
                    <a:lumMod val="50000"/>
                  </a:schemeClr>
                </a:solidFill>
              </a:endParaRPr>
            </a:p>
            <a:p>
              <a:pPr algn="ctr"/>
              <a:r>
                <a:rPr lang="ko-KR" altLang="en-US" sz="1600" b="1" dirty="0">
                  <a:solidFill>
                    <a:schemeClr val="accent6">
                      <a:lumMod val="50000"/>
                    </a:schemeClr>
                  </a:solidFill>
                </a:rPr>
                <a:t> </a:t>
              </a:r>
              <a:r>
                <a:rPr lang="en-US" altLang="ko-KR" sz="1600" b="1" dirty="0">
                  <a:solidFill>
                    <a:schemeClr val="accent6">
                      <a:lumMod val="50000"/>
                    </a:schemeClr>
                  </a:solidFill>
                </a:rPr>
                <a:t>p107</a:t>
              </a:r>
              <a:endParaRPr lang="ko-KR" altLang="en-US" sz="1600" b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pic>
        <p:nvPicPr>
          <p:cNvPr id="6" name="그림 5">
            <a:extLst>
              <a:ext uri="{FF2B5EF4-FFF2-40B4-BE49-F238E27FC236}">
                <a16:creationId xmlns:a16="http://schemas.microsoft.com/office/drawing/2014/main" id="{665D5401-3CFF-47FD-8AF1-58C50237FB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820840"/>
            <a:ext cx="9714405" cy="1388960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28062D45-DF77-401F-9081-5FB9AC51B09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2295332"/>
            <a:ext cx="4313294" cy="510584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F27CBF2D-20A6-4895-8E89-720B05EAEB4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05000" y="2950779"/>
            <a:ext cx="8828947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6468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8B4FEA32-4610-4699-B1FB-B4751462F8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852" y="1074257"/>
            <a:ext cx="11797747" cy="5486400"/>
          </a:xfrm>
          <a:prstGeom prst="rect">
            <a:avLst/>
          </a:prstGeom>
        </p:spPr>
      </p:pic>
      <p:grpSp>
        <p:nvGrpSpPr>
          <p:cNvPr id="3" name="그룹 2">
            <a:extLst>
              <a:ext uri="{FF2B5EF4-FFF2-40B4-BE49-F238E27FC236}">
                <a16:creationId xmlns:a16="http://schemas.microsoft.com/office/drawing/2014/main" id="{2D90C369-3E12-4142-9D5B-EC7CC15EB947}"/>
              </a:ext>
            </a:extLst>
          </p:cNvPr>
          <p:cNvGrpSpPr/>
          <p:nvPr/>
        </p:nvGrpSpPr>
        <p:grpSpPr>
          <a:xfrm>
            <a:off x="10826547" y="152400"/>
            <a:ext cx="1213052" cy="817171"/>
            <a:chOff x="10862553" y="123914"/>
            <a:chExt cx="1213052" cy="817171"/>
          </a:xfrm>
        </p:grpSpPr>
        <p:pic>
          <p:nvPicPr>
            <p:cNvPr id="4" name="그림 3">
              <a:extLst>
                <a:ext uri="{FF2B5EF4-FFF2-40B4-BE49-F238E27FC236}">
                  <a16:creationId xmlns:a16="http://schemas.microsoft.com/office/drawing/2014/main" id="{7C6DDE17-423B-4FFB-8C82-E6A9BFA3B61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896600" y="123914"/>
              <a:ext cx="1179005" cy="817171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CEF7D268-964D-4B3F-8125-55466B6709BB}"/>
                </a:ext>
              </a:extLst>
            </p:cNvPr>
            <p:cNvSpPr txBox="1"/>
            <p:nvPr/>
          </p:nvSpPr>
          <p:spPr>
            <a:xfrm>
              <a:off x="10862553" y="228600"/>
              <a:ext cx="117900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600" b="1" dirty="0">
                  <a:solidFill>
                    <a:schemeClr val="accent6">
                      <a:lumMod val="50000"/>
                    </a:schemeClr>
                  </a:solidFill>
                </a:rPr>
                <a:t>  활동자료</a:t>
              </a:r>
              <a:endParaRPr lang="en-US" altLang="ko-KR" sz="1600" b="1" dirty="0">
                <a:solidFill>
                  <a:schemeClr val="accent6">
                    <a:lumMod val="50000"/>
                  </a:schemeClr>
                </a:solidFill>
              </a:endParaRPr>
            </a:p>
            <a:p>
              <a:pPr algn="ctr"/>
              <a:r>
                <a:rPr lang="ko-KR" altLang="en-US" sz="1600" b="1" dirty="0">
                  <a:solidFill>
                    <a:schemeClr val="accent6">
                      <a:lumMod val="50000"/>
                    </a:schemeClr>
                  </a:solidFill>
                </a:rPr>
                <a:t> </a:t>
              </a:r>
              <a:r>
                <a:rPr lang="en-US" altLang="ko-KR" sz="1600" b="1" dirty="0">
                  <a:solidFill>
                    <a:schemeClr val="accent6">
                      <a:lumMod val="50000"/>
                    </a:schemeClr>
                  </a:solidFill>
                </a:rPr>
                <a:t>p107</a:t>
              </a:r>
              <a:endParaRPr lang="ko-KR" altLang="en-US" sz="1600" b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36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2573C0A4-DF35-A331-17A3-56FC54A245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2825"/>
            <a:ext cx="12192000" cy="625176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84F9201-BE88-910F-C76B-2266A8EDCD65}"/>
              </a:ext>
            </a:extLst>
          </p:cNvPr>
          <p:cNvSpPr txBox="1"/>
          <p:nvPr/>
        </p:nvSpPr>
        <p:spPr>
          <a:xfrm>
            <a:off x="2913529" y="6488668"/>
            <a:ext cx="72905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hlinkClick r:id="rId3"/>
              </a:rPr>
              <a:t>내 고장 대구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  <a:hlinkClick r:id="rId3"/>
              </a:rPr>
              <a:t>·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hlinkClick r:id="rId3"/>
              </a:rPr>
              <a:t>경북 </a:t>
            </a:r>
            <a:r>
              <a:rPr lang="ko-KR" altLang="en-US" dirty="0" err="1">
                <a:latin typeface="맑은 고딕" panose="020B0503020000020004" pitchFamily="50" charset="-127"/>
                <a:ea typeface="맑은 고딕" panose="020B0503020000020004" pitchFamily="50" charset="-127"/>
                <a:hlinkClick r:id="rId3"/>
              </a:rPr>
              <a:t>다시보기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사이트 주소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 https://daegubook.com)</a:t>
            </a:r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246056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/>
          <a:srcRect t="52961" b="1"/>
          <a:stretch/>
        </p:blipFill>
        <p:spPr>
          <a:xfrm>
            <a:off x="193862" y="1894139"/>
            <a:ext cx="6377268" cy="2376274"/>
          </a:xfrm>
          <a:prstGeom prst="rect">
            <a:avLst/>
          </a:prstGeom>
        </p:spPr>
      </p:pic>
      <p:pic>
        <p:nvPicPr>
          <p:cNvPr id="3" name="그림 2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3064" y="5053322"/>
            <a:ext cx="5977193" cy="1141478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3977FDCC-640A-7BC4-65F7-866B8FDAA05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2016"/>
          <a:stretch/>
        </p:blipFill>
        <p:spPr>
          <a:xfrm>
            <a:off x="6229911" y="1696915"/>
            <a:ext cx="5690346" cy="3013493"/>
          </a:xfrm>
          <a:prstGeom prst="rect">
            <a:avLst/>
          </a:prstGeom>
        </p:spPr>
      </p:pic>
      <p:grpSp>
        <p:nvGrpSpPr>
          <p:cNvPr id="8" name="그룹 7"/>
          <p:cNvGrpSpPr/>
          <p:nvPr/>
        </p:nvGrpSpPr>
        <p:grpSpPr>
          <a:xfrm>
            <a:off x="2352674" y="390218"/>
            <a:ext cx="9567583" cy="686381"/>
            <a:chOff x="440391" y="358588"/>
            <a:chExt cx="9567583" cy="683506"/>
          </a:xfrm>
        </p:grpSpPr>
        <p:pic>
          <p:nvPicPr>
            <p:cNvPr id="6" name="그림 5"/>
            <p:cNvPicPr>
              <a:picLocks noChangeAspect="1"/>
            </p:cNvPicPr>
            <p:nvPr/>
          </p:nvPicPr>
          <p:blipFill rotWithShape="1">
            <a:blip r:embed="rId2"/>
            <a:srcRect t="27485" b="56571"/>
            <a:stretch/>
          </p:blipFill>
          <p:spPr>
            <a:xfrm>
              <a:off x="5181600" y="432494"/>
              <a:ext cx="4826374" cy="609600"/>
            </a:xfrm>
            <a:prstGeom prst="rect">
              <a:avLst/>
            </a:prstGeom>
          </p:spPr>
        </p:pic>
        <p:pic>
          <p:nvPicPr>
            <p:cNvPr id="7" name="그림 6"/>
            <p:cNvPicPr>
              <a:picLocks noChangeAspect="1"/>
            </p:cNvPicPr>
            <p:nvPr/>
          </p:nvPicPr>
          <p:blipFill rotWithShape="1">
            <a:blip r:embed="rId2"/>
            <a:srcRect t="11171" b="71158"/>
            <a:stretch/>
          </p:blipFill>
          <p:spPr>
            <a:xfrm>
              <a:off x="440391" y="358588"/>
              <a:ext cx="4826374" cy="676800"/>
            </a:xfrm>
            <a:prstGeom prst="rect">
              <a:avLst/>
            </a:prstGeom>
          </p:spPr>
        </p:pic>
      </p:grpSp>
      <p:cxnSp>
        <p:nvCxnSpPr>
          <p:cNvPr id="10" name="직선 연결선 9"/>
          <p:cNvCxnSpPr/>
          <p:nvPr/>
        </p:nvCxnSpPr>
        <p:spPr>
          <a:xfrm>
            <a:off x="2599765" y="1139352"/>
            <a:ext cx="6266329" cy="0"/>
          </a:xfrm>
          <a:prstGeom prst="line">
            <a:avLst/>
          </a:prstGeom>
          <a:ln w="28575">
            <a:prstDash val="sysDot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31319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02B949AD-C40F-4391-9302-D8E953C993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985" y="269556"/>
            <a:ext cx="9144000" cy="6318888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E144E658-7C9C-4031-8CD8-B9A51ED69E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7" y="404665"/>
            <a:ext cx="1256444" cy="187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5996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그림 2">
            <a:extLst>
              <a:ext uri="{FF2B5EF4-FFF2-40B4-BE49-F238E27FC236}">
                <a16:creationId xmlns:a16="http://schemas.microsoft.com/office/drawing/2014/main" id="{5F4BFDE5-BFB2-41F8-870A-C59F008208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A3FDCC01-B85A-4EC9-AE01-83323448CD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4400" y="2201334"/>
            <a:ext cx="5494867" cy="1682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1EA320C6-52B6-4EBC-9674-B3192FB919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2018" y="3769784"/>
            <a:ext cx="3448049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9FC87321-7B64-444D-8E6F-0434261F5F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1701" y="3092451"/>
            <a:ext cx="3069167" cy="2506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5EF9AFE5-0A51-4D5A-AB05-C72F3043919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565" t="3349" r="2565" b="2891"/>
          <a:stretch/>
        </p:blipFill>
        <p:spPr>
          <a:xfrm>
            <a:off x="228600" y="152400"/>
            <a:ext cx="11811000" cy="6599502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03594494-E494-4BD1-85D4-91084DF72755}"/>
              </a:ext>
            </a:extLst>
          </p:cNvPr>
          <p:cNvSpPr/>
          <p:nvPr/>
        </p:nvSpPr>
        <p:spPr>
          <a:xfrm>
            <a:off x="7278735" y="838200"/>
            <a:ext cx="48275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Chapter9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영상 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-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내 고장 대구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·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경북 </a:t>
            </a:r>
            <a:r>
              <a:rPr lang="ko-KR" altLang="en-US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다시보기</a:t>
            </a:r>
            <a:endParaRPr lang="ko-KR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69431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3C293DBF-E46F-43FF-ADE1-252E25BE80A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056"/>
          <a:stretch/>
        </p:blipFill>
        <p:spPr>
          <a:xfrm>
            <a:off x="152400" y="40645"/>
            <a:ext cx="11029950" cy="90044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4FEC324E-842C-44E1-9421-6A1905FC0AD4}"/>
              </a:ext>
            </a:extLst>
          </p:cNvPr>
          <p:cNvSpPr/>
          <p:nvPr/>
        </p:nvSpPr>
        <p:spPr>
          <a:xfrm>
            <a:off x="1123950" y="228600"/>
            <a:ext cx="7467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ko-KR" sz="2800" b="1" dirty="0">
                <a:solidFill>
                  <a:schemeClr val="accent6">
                    <a:lumMod val="50000"/>
                  </a:schemeClr>
                </a:solidFill>
                <a:latin typeface="Jalnan"/>
              </a:rPr>
              <a:t>3. </a:t>
            </a:r>
            <a:r>
              <a:rPr lang="ko-KR" altLang="en-US" sz="2800" b="1" dirty="0">
                <a:solidFill>
                  <a:schemeClr val="accent6">
                    <a:lumMod val="50000"/>
                  </a:schemeClr>
                </a:solidFill>
                <a:latin typeface="Jalnan"/>
              </a:rPr>
              <a:t>푸른 동해의 보물</a:t>
            </a:r>
            <a:r>
              <a:rPr lang="en-US" altLang="ko-KR" sz="2800" b="1" dirty="0">
                <a:solidFill>
                  <a:schemeClr val="accent6">
                    <a:lumMod val="50000"/>
                  </a:schemeClr>
                </a:solidFill>
                <a:latin typeface="Jalnan"/>
              </a:rPr>
              <a:t>, </a:t>
            </a:r>
            <a:r>
              <a:rPr lang="ko-KR" altLang="en-US" sz="2800" b="1" dirty="0">
                <a:solidFill>
                  <a:schemeClr val="accent6">
                    <a:lumMod val="50000"/>
                  </a:schemeClr>
                </a:solidFill>
                <a:latin typeface="Jalnan"/>
              </a:rPr>
              <a:t>울릉도와 독도</a:t>
            </a:r>
            <a:endParaRPr lang="ko-KR" altLang="en-US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03A1E089-D815-4EDE-A747-AE452DFAB1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91178" y="74430"/>
            <a:ext cx="2484428" cy="86665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D317865-9D14-4EB6-A8A9-C1E745798B8F}"/>
              </a:ext>
            </a:extLst>
          </p:cNvPr>
          <p:cNvSpPr txBox="1"/>
          <p:nvPr/>
        </p:nvSpPr>
        <p:spPr>
          <a:xfrm>
            <a:off x="9797618" y="76200"/>
            <a:ext cx="2396336" cy="7833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600" b="1" dirty="0">
                <a:solidFill>
                  <a:schemeClr val="accent6">
                    <a:lumMod val="50000"/>
                  </a:schemeClr>
                </a:solidFill>
              </a:rPr>
              <a:t> 학습자료 </a:t>
            </a:r>
            <a:r>
              <a:rPr lang="en-US" altLang="ko-KR" sz="1600" b="1" dirty="0">
                <a:solidFill>
                  <a:schemeClr val="accent6">
                    <a:lumMod val="50000"/>
                  </a:schemeClr>
                </a:solidFill>
              </a:rPr>
              <a:t>p190~193</a:t>
            </a:r>
          </a:p>
          <a:p>
            <a:pPr>
              <a:lnSpc>
                <a:spcPct val="150000"/>
              </a:lnSpc>
            </a:pPr>
            <a:r>
              <a:rPr lang="ko-KR" altLang="en-US" sz="1600" b="1" dirty="0">
                <a:solidFill>
                  <a:schemeClr val="accent6">
                    <a:lumMod val="50000"/>
                  </a:schemeClr>
                </a:solidFill>
              </a:rPr>
              <a:t> 활동자료 </a:t>
            </a:r>
            <a:r>
              <a:rPr lang="en-US" altLang="ko-KR" sz="1600" b="1" dirty="0">
                <a:solidFill>
                  <a:schemeClr val="accent6">
                    <a:lumMod val="50000"/>
                  </a:schemeClr>
                </a:solidFill>
              </a:rPr>
              <a:t>p104~107</a:t>
            </a:r>
            <a:endParaRPr lang="ko-KR" altLang="en-US" sz="1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21" name="그림 20">
            <a:extLst>
              <a:ext uri="{FF2B5EF4-FFF2-40B4-BE49-F238E27FC236}">
                <a16:creationId xmlns:a16="http://schemas.microsoft.com/office/drawing/2014/main" id="{B48503F4-ED35-4B44-8584-7D5065BD23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66800"/>
            <a:ext cx="6553200" cy="592637"/>
          </a:xfrm>
          <a:prstGeom prst="rect">
            <a:avLst/>
          </a:prstGeom>
        </p:spPr>
      </p:pic>
      <p:pic>
        <p:nvPicPr>
          <p:cNvPr id="24" name="그림 23">
            <a:extLst>
              <a:ext uri="{FF2B5EF4-FFF2-40B4-BE49-F238E27FC236}">
                <a16:creationId xmlns:a16="http://schemas.microsoft.com/office/drawing/2014/main" id="{2EA4101A-0FAD-4429-8D0E-58C6FF91A93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7077" y="1707611"/>
            <a:ext cx="10925323" cy="5016179"/>
          </a:xfrm>
          <a:prstGeom prst="rect">
            <a:avLst/>
          </a:prstGeom>
        </p:spPr>
      </p:pic>
      <p:grpSp>
        <p:nvGrpSpPr>
          <p:cNvPr id="25" name="그룹 24">
            <a:extLst>
              <a:ext uri="{FF2B5EF4-FFF2-40B4-BE49-F238E27FC236}">
                <a16:creationId xmlns:a16="http://schemas.microsoft.com/office/drawing/2014/main" id="{9DF21D0D-DD44-4C5B-B1A9-E6632AABCE01}"/>
              </a:ext>
            </a:extLst>
          </p:cNvPr>
          <p:cNvGrpSpPr/>
          <p:nvPr/>
        </p:nvGrpSpPr>
        <p:grpSpPr>
          <a:xfrm>
            <a:off x="10833392" y="1072055"/>
            <a:ext cx="1213052" cy="817171"/>
            <a:chOff x="10862553" y="123914"/>
            <a:chExt cx="1213052" cy="817171"/>
          </a:xfrm>
        </p:grpSpPr>
        <p:pic>
          <p:nvPicPr>
            <p:cNvPr id="26" name="그림 25">
              <a:extLst>
                <a:ext uri="{FF2B5EF4-FFF2-40B4-BE49-F238E27FC236}">
                  <a16:creationId xmlns:a16="http://schemas.microsoft.com/office/drawing/2014/main" id="{C34D40B8-D612-45BC-B2F7-258EC07F131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896600" y="123914"/>
              <a:ext cx="1179005" cy="817171"/>
            </a:xfrm>
            <a:prstGeom prst="rect">
              <a:avLst/>
            </a:prstGeom>
          </p:spPr>
        </p:pic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70C5C124-1B7B-4507-B735-DEC1CF6ECF70}"/>
                </a:ext>
              </a:extLst>
            </p:cNvPr>
            <p:cNvSpPr txBox="1"/>
            <p:nvPr/>
          </p:nvSpPr>
          <p:spPr>
            <a:xfrm>
              <a:off x="10862553" y="228600"/>
              <a:ext cx="117900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600" b="1" dirty="0">
                  <a:solidFill>
                    <a:schemeClr val="accent6">
                      <a:lumMod val="50000"/>
                    </a:schemeClr>
                  </a:solidFill>
                </a:rPr>
                <a:t>  활동자료</a:t>
              </a:r>
              <a:endParaRPr lang="en-US" altLang="ko-KR" sz="1600" b="1" dirty="0">
                <a:solidFill>
                  <a:schemeClr val="accent6">
                    <a:lumMod val="50000"/>
                  </a:schemeClr>
                </a:solidFill>
              </a:endParaRPr>
            </a:p>
            <a:p>
              <a:pPr algn="ctr"/>
              <a:r>
                <a:rPr lang="ko-KR" altLang="en-US" sz="1600" b="1" dirty="0">
                  <a:solidFill>
                    <a:schemeClr val="accent6">
                      <a:lumMod val="50000"/>
                    </a:schemeClr>
                  </a:solidFill>
                </a:rPr>
                <a:t> </a:t>
              </a:r>
              <a:r>
                <a:rPr lang="en-US" altLang="ko-KR" sz="1600" b="1" dirty="0">
                  <a:solidFill>
                    <a:schemeClr val="accent6">
                      <a:lumMod val="50000"/>
                    </a:schemeClr>
                  </a:solidFill>
                </a:rPr>
                <a:t>p104</a:t>
              </a:r>
              <a:endParaRPr lang="ko-KR" altLang="en-US" sz="1600" b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76A98B7B-D4FA-46D8-985C-B5C904846847}"/>
              </a:ext>
            </a:extLst>
          </p:cNvPr>
          <p:cNvSpPr txBox="1"/>
          <p:nvPr/>
        </p:nvSpPr>
        <p:spPr>
          <a:xfrm>
            <a:off x="2362200" y="1841187"/>
            <a:ext cx="1981200" cy="584775"/>
          </a:xfrm>
          <a:prstGeom prst="rect">
            <a:avLst/>
          </a:prstGeom>
          <a:solidFill>
            <a:srgbClr val="F8EBD8"/>
          </a:solidFill>
        </p:spPr>
        <p:txBody>
          <a:bodyPr wrap="square" rtlCol="0">
            <a:spAutoFit/>
          </a:bodyPr>
          <a:lstStyle/>
          <a:p>
            <a:pPr algn="r"/>
            <a:r>
              <a:rPr lang="ko-KR" altLang="en-US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경상북도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72D529F-5874-4E53-AD2C-76175B46532C}"/>
              </a:ext>
            </a:extLst>
          </p:cNvPr>
          <p:cNvSpPr txBox="1"/>
          <p:nvPr/>
        </p:nvSpPr>
        <p:spPr>
          <a:xfrm>
            <a:off x="7620000" y="1841188"/>
            <a:ext cx="533400" cy="584775"/>
          </a:xfrm>
          <a:prstGeom prst="rect">
            <a:avLst/>
          </a:prstGeom>
          <a:solidFill>
            <a:srgbClr val="F8EBD8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</a:t>
            </a:r>
            <a:r>
              <a:rPr lang="ko-KR" altLang="en-US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B5E4D72-7AEC-4C85-9D7A-B6186DE9E5BE}"/>
              </a:ext>
            </a:extLst>
          </p:cNvPr>
          <p:cNvSpPr txBox="1"/>
          <p:nvPr/>
        </p:nvSpPr>
        <p:spPr>
          <a:xfrm>
            <a:off x="6081419" y="3309309"/>
            <a:ext cx="1690981" cy="584775"/>
          </a:xfrm>
          <a:prstGeom prst="rect">
            <a:avLst/>
          </a:prstGeom>
          <a:solidFill>
            <a:srgbClr val="F8EBD8"/>
          </a:solidFill>
        </p:spPr>
        <p:txBody>
          <a:bodyPr wrap="square" rtlCol="0">
            <a:spAutoFit/>
          </a:bodyPr>
          <a:lstStyle/>
          <a:p>
            <a:pPr algn="r"/>
            <a:r>
              <a:rPr lang="ko-KR" altLang="en-US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우산국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B8BFB7C-FD43-47E8-9339-AA9FA6CBF94C}"/>
              </a:ext>
            </a:extLst>
          </p:cNvPr>
          <p:cNvSpPr txBox="1"/>
          <p:nvPr/>
        </p:nvSpPr>
        <p:spPr>
          <a:xfrm>
            <a:off x="4905961" y="2375804"/>
            <a:ext cx="1981200" cy="584775"/>
          </a:xfrm>
          <a:prstGeom prst="rect">
            <a:avLst/>
          </a:prstGeom>
          <a:solidFill>
            <a:srgbClr val="F8EBD8"/>
          </a:solidFill>
        </p:spPr>
        <p:txBody>
          <a:bodyPr wrap="square" rtlCol="0">
            <a:spAutoFit/>
          </a:bodyPr>
          <a:lstStyle/>
          <a:p>
            <a:pPr algn="r"/>
            <a:r>
              <a:rPr lang="ko-KR" altLang="en-US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화산활동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43FB931-59B5-4FA6-A2BC-B613E0EBAC49}"/>
              </a:ext>
            </a:extLst>
          </p:cNvPr>
          <p:cNvSpPr txBox="1"/>
          <p:nvPr/>
        </p:nvSpPr>
        <p:spPr>
          <a:xfrm>
            <a:off x="1052219" y="3847264"/>
            <a:ext cx="1690981" cy="584775"/>
          </a:xfrm>
          <a:prstGeom prst="rect">
            <a:avLst/>
          </a:prstGeom>
          <a:solidFill>
            <a:srgbClr val="F8EBD8"/>
          </a:solidFill>
        </p:spPr>
        <p:txBody>
          <a:bodyPr wrap="square" rtlCol="0">
            <a:spAutoFit/>
          </a:bodyPr>
          <a:lstStyle/>
          <a:p>
            <a:pPr algn="r"/>
            <a:r>
              <a:rPr lang="ko-KR" altLang="en-US" sz="32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이사부</a:t>
            </a:r>
            <a:endParaRPr lang="ko-KR" altLang="en-US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B3B3D7C-C0A0-42F3-982B-3EE6CD9CE167}"/>
              </a:ext>
            </a:extLst>
          </p:cNvPr>
          <p:cNvSpPr txBox="1"/>
          <p:nvPr/>
        </p:nvSpPr>
        <p:spPr>
          <a:xfrm>
            <a:off x="4038600" y="4475478"/>
            <a:ext cx="1538581" cy="584775"/>
          </a:xfrm>
          <a:prstGeom prst="rect">
            <a:avLst/>
          </a:prstGeom>
          <a:solidFill>
            <a:srgbClr val="F8EBD8"/>
          </a:solidFill>
        </p:spPr>
        <p:txBody>
          <a:bodyPr wrap="square" rtlCol="0">
            <a:spAutoFit/>
          </a:bodyPr>
          <a:lstStyle/>
          <a:p>
            <a:pPr algn="r"/>
            <a:r>
              <a:rPr lang="ko-KR" altLang="en-US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성인봉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DA798DB-CB31-43B3-8626-6CFD1A332363}"/>
              </a:ext>
            </a:extLst>
          </p:cNvPr>
          <p:cNvSpPr txBox="1"/>
          <p:nvPr/>
        </p:nvSpPr>
        <p:spPr>
          <a:xfrm>
            <a:off x="8534400" y="2362200"/>
            <a:ext cx="609600" cy="584775"/>
          </a:xfrm>
          <a:prstGeom prst="rect">
            <a:avLst/>
          </a:prstGeom>
          <a:solidFill>
            <a:srgbClr val="F8EBD8"/>
          </a:solidFill>
        </p:spPr>
        <p:txBody>
          <a:bodyPr wrap="square" rtlCol="0">
            <a:spAutoFit/>
          </a:bodyPr>
          <a:lstStyle/>
          <a:p>
            <a:pPr algn="r"/>
            <a:r>
              <a:rPr lang="ko-KR" altLang="en-US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돌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510A7CC-B740-40B3-A30E-82E6B38E2E7D}"/>
              </a:ext>
            </a:extLst>
          </p:cNvPr>
          <p:cNvSpPr txBox="1"/>
          <p:nvPr/>
        </p:nvSpPr>
        <p:spPr>
          <a:xfrm>
            <a:off x="5257800" y="5943600"/>
            <a:ext cx="1981200" cy="584775"/>
          </a:xfrm>
          <a:prstGeom prst="rect">
            <a:avLst/>
          </a:prstGeom>
          <a:solidFill>
            <a:srgbClr val="F8EBD8"/>
          </a:solidFill>
        </p:spPr>
        <p:txBody>
          <a:bodyPr wrap="square" rtlCol="0">
            <a:spAutoFit/>
          </a:bodyPr>
          <a:lstStyle/>
          <a:p>
            <a:pPr algn="r"/>
            <a:r>
              <a:rPr lang="ko-KR" altLang="en-US" sz="32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흑비둘기</a:t>
            </a:r>
            <a:endParaRPr lang="ko-KR" altLang="en-US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137BADC-186C-43D2-BBEF-AE8BA0EB620C}"/>
              </a:ext>
            </a:extLst>
          </p:cNvPr>
          <p:cNvSpPr txBox="1"/>
          <p:nvPr/>
        </p:nvSpPr>
        <p:spPr>
          <a:xfrm>
            <a:off x="8686800" y="4432039"/>
            <a:ext cx="2146592" cy="584775"/>
          </a:xfrm>
          <a:prstGeom prst="rect">
            <a:avLst/>
          </a:prstGeom>
          <a:solidFill>
            <a:srgbClr val="F8EBD8"/>
          </a:solidFill>
        </p:spPr>
        <p:txBody>
          <a:bodyPr wrap="square" rtlCol="0">
            <a:spAutoFit/>
          </a:bodyPr>
          <a:lstStyle/>
          <a:p>
            <a:pPr algn="r"/>
            <a:r>
              <a:rPr lang="ko-KR" altLang="en-US" sz="32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나리분지</a:t>
            </a:r>
            <a:endParaRPr lang="ko-KR" altLang="en-US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A02E4E0-F3E5-4764-BC87-13104BDEE78B}"/>
              </a:ext>
            </a:extLst>
          </p:cNvPr>
          <p:cNvSpPr txBox="1"/>
          <p:nvPr/>
        </p:nvSpPr>
        <p:spPr>
          <a:xfrm>
            <a:off x="6350612" y="5020970"/>
            <a:ext cx="1486119" cy="584775"/>
          </a:xfrm>
          <a:prstGeom prst="rect">
            <a:avLst/>
          </a:prstGeom>
          <a:solidFill>
            <a:srgbClr val="F8EBD8"/>
          </a:solidFill>
        </p:spPr>
        <p:txBody>
          <a:bodyPr wrap="square" rtlCol="0">
            <a:spAutoFit/>
          </a:bodyPr>
          <a:lstStyle/>
          <a:p>
            <a:pPr algn="r"/>
            <a:r>
              <a:rPr lang="ko-KR" altLang="en-US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너와집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A4F29E6-04B9-43F0-9EF6-251923374C15}"/>
              </a:ext>
            </a:extLst>
          </p:cNvPr>
          <p:cNvSpPr txBox="1"/>
          <p:nvPr/>
        </p:nvSpPr>
        <p:spPr>
          <a:xfrm>
            <a:off x="8156028" y="5016814"/>
            <a:ext cx="1486119" cy="584775"/>
          </a:xfrm>
          <a:prstGeom prst="rect">
            <a:avLst/>
          </a:prstGeom>
          <a:solidFill>
            <a:srgbClr val="F8EBD8"/>
          </a:solidFill>
        </p:spPr>
        <p:txBody>
          <a:bodyPr wrap="square" rtlCol="0">
            <a:spAutoFit/>
          </a:bodyPr>
          <a:lstStyle/>
          <a:p>
            <a:pPr algn="r"/>
            <a:r>
              <a:rPr lang="ko-KR" altLang="en-US" sz="32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투막집</a:t>
            </a:r>
            <a:endParaRPr lang="ko-KR" altLang="en-US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6C0EF6D-F261-4D23-9000-A4F4B21BCAAC}"/>
              </a:ext>
            </a:extLst>
          </p:cNvPr>
          <p:cNvSpPr txBox="1"/>
          <p:nvPr/>
        </p:nvSpPr>
        <p:spPr>
          <a:xfrm>
            <a:off x="1752600" y="3352800"/>
            <a:ext cx="1690981" cy="584775"/>
          </a:xfrm>
          <a:prstGeom prst="rect">
            <a:avLst/>
          </a:prstGeom>
          <a:solidFill>
            <a:srgbClr val="F8EBD8"/>
          </a:solidFill>
        </p:spPr>
        <p:txBody>
          <a:bodyPr wrap="square" rtlCol="0">
            <a:spAutoFit/>
          </a:bodyPr>
          <a:lstStyle/>
          <a:p>
            <a:pPr algn="r"/>
            <a:r>
              <a:rPr lang="ko-KR" altLang="en-US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원시림</a:t>
            </a:r>
          </a:p>
        </p:txBody>
      </p:sp>
    </p:spTree>
    <p:extLst>
      <p:ext uri="{BB962C8B-B14F-4D97-AF65-F5344CB8AC3E}">
        <p14:creationId xmlns:p14="http://schemas.microsoft.com/office/powerpoint/2010/main" val="751037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  <p:bldP spid="14" grpId="0" animBg="1"/>
      <p:bldP spid="15" grpId="0" animBg="1"/>
      <p:bldP spid="17" grpId="0" animBg="1"/>
      <p:bldP spid="18" grpId="0" animBg="1"/>
      <p:bldP spid="20" grpId="0" animBg="1"/>
      <p:bldP spid="22" grpId="0" animBg="1"/>
      <p:bldP spid="23" grpId="0" animBg="1"/>
      <p:bldP spid="28" grpId="0" animBg="1"/>
      <p:bldP spid="29" grpId="0" animBg="1"/>
      <p:bldP spid="3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>
            <a:extLst>
              <a:ext uri="{FF2B5EF4-FFF2-40B4-BE49-F238E27FC236}">
                <a16:creationId xmlns:a16="http://schemas.microsoft.com/office/drawing/2014/main" id="{1761F874-22D4-4E6A-B93D-9CE295EA08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474" y="302330"/>
            <a:ext cx="10833392" cy="924093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6944849C-0B39-4BDD-AD8D-6CB23AEEDC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" y="5650909"/>
            <a:ext cx="11049000" cy="1106751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96F4348D-C307-463E-9D9E-147FA89A46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800" y="5441082"/>
            <a:ext cx="416201" cy="487686"/>
          </a:xfrm>
          <a:prstGeom prst="rect">
            <a:avLst/>
          </a:prstGeom>
        </p:spPr>
      </p:pic>
      <p:grpSp>
        <p:nvGrpSpPr>
          <p:cNvPr id="6" name="그룹 5">
            <a:extLst>
              <a:ext uri="{FF2B5EF4-FFF2-40B4-BE49-F238E27FC236}">
                <a16:creationId xmlns:a16="http://schemas.microsoft.com/office/drawing/2014/main" id="{C3793175-7C1D-4C2E-9F27-ECE152283B79}"/>
              </a:ext>
            </a:extLst>
          </p:cNvPr>
          <p:cNvGrpSpPr/>
          <p:nvPr/>
        </p:nvGrpSpPr>
        <p:grpSpPr>
          <a:xfrm>
            <a:off x="10794571" y="653715"/>
            <a:ext cx="1213052" cy="817171"/>
            <a:chOff x="10862553" y="123914"/>
            <a:chExt cx="1213052" cy="817171"/>
          </a:xfrm>
        </p:grpSpPr>
        <p:pic>
          <p:nvPicPr>
            <p:cNvPr id="7" name="그림 6">
              <a:extLst>
                <a:ext uri="{FF2B5EF4-FFF2-40B4-BE49-F238E27FC236}">
                  <a16:creationId xmlns:a16="http://schemas.microsoft.com/office/drawing/2014/main" id="{DBB34702-215C-44D4-B256-9FA9073B298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896600" y="123914"/>
              <a:ext cx="1179005" cy="817171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5CB22DDE-C1E0-4CB9-9117-8422AC4949EE}"/>
                </a:ext>
              </a:extLst>
            </p:cNvPr>
            <p:cNvSpPr txBox="1"/>
            <p:nvPr/>
          </p:nvSpPr>
          <p:spPr>
            <a:xfrm>
              <a:off x="10862553" y="228600"/>
              <a:ext cx="117900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600" b="1" dirty="0">
                  <a:solidFill>
                    <a:schemeClr val="accent6">
                      <a:lumMod val="50000"/>
                    </a:schemeClr>
                  </a:solidFill>
                </a:rPr>
                <a:t>  활동자료</a:t>
              </a:r>
              <a:endParaRPr lang="en-US" altLang="ko-KR" sz="1600" b="1" dirty="0">
                <a:solidFill>
                  <a:schemeClr val="accent6">
                    <a:lumMod val="50000"/>
                  </a:schemeClr>
                </a:solidFill>
              </a:endParaRPr>
            </a:p>
            <a:p>
              <a:pPr algn="ctr"/>
              <a:r>
                <a:rPr lang="ko-KR" altLang="en-US" sz="1600" b="1" dirty="0">
                  <a:solidFill>
                    <a:schemeClr val="accent6">
                      <a:lumMod val="50000"/>
                    </a:schemeClr>
                  </a:solidFill>
                </a:rPr>
                <a:t> </a:t>
              </a:r>
              <a:r>
                <a:rPr lang="en-US" altLang="ko-KR" sz="1600" b="1" dirty="0">
                  <a:solidFill>
                    <a:schemeClr val="accent6">
                      <a:lumMod val="50000"/>
                    </a:schemeClr>
                  </a:solidFill>
                </a:rPr>
                <a:t>p104</a:t>
              </a:r>
              <a:endParaRPr lang="ko-KR" altLang="en-US" sz="1600" b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pic>
        <p:nvPicPr>
          <p:cNvPr id="10" name="그림 9">
            <a:extLst>
              <a:ext uri="{FF2B5EF4-FFF2-40B4-BE49-F238E27FC236}">
                <a16:creationId xmlns:a16="http://schemas.microsoft.com/office/drawing/2014/main" id="{9C7667D6-8C9E-4DEE-BB6C-C96746E5989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5800" y="1556962"/>
            <a:ext cx="10498195" cy="379742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678531E-6BE1-4664-B630-8AB0E4C43534}"/>
              </a:ext>
            </a:extLst>
          </p:cNvPr>
          <p:cNvSpPr txBox="1"/>
          <p:nvPr/>
        </p:nvSpPr>
        <p:spPr>
          <a:xfrm>
            <a:off x="2133600" y="4724426"/>
            <a:ext cx="1486119" cy="584775"/>
          </a:xfrm>
          <a:prstGeom prst="rect">
            <a:avLst/>
          </a:prstGeom>
          <a:solidFill>
            <a:srgbClr val="F8EBD8"/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너와집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3CA45D5-CD05-4DBA-B075-0D53632D1070}"/>
              </a:ext>
            </a:extLst>
          </p:cNvPr>
          <p:cNvSpPr txBox="1"/>
          <p:nvPr/>
        </p:nvSpPr>
        <p:spPr>
          <a:xfrm>
            <a:off x="7829223" y="4716263"/>
            <a:ext cx="1619577" cy="584775"/>
          </a:xfrm>
          <a:prstGeom prst="rect">
            <a:avLst/>
          </a:prstGeom>
          <a:solidFill>
            <a:srgbClr val="F8EBD8"/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32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투막집</a:t>
            </a:r>
            <a:endParaRPr lang="ko-KR" altLang="en-US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4A66BEC-0E3B-4D1B-A76F-8364D6C1EEC3}"/>
              </a:ext>
            </a:extLst>
          </p:cNvPr>
          <p:cNvSpPr txBox="1"/>
          <p:nvPr/>
        </p:nvSpPr>
        <p:spPr>
          <a:xfrm>
            <a:off x="1216301" y="5658649"/>
            <a:ext cx="7086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>
                <a:solidFill>
                  <a:schemeClr val="accent6">
                    <a:lumMod val="75000"/>
                  </a:schemeClr>
                </a:solidFill>
              </a:rPr>
              <a:t>너와집은 지붕위에 돌덩이를</a:t>
            </a:r>
            <a:r>
              <a:rPr lang="en-US" altLang="ko-KR" sz="2000" dirty="0">
                <a:solidFill>
                  <a:schemeClr val="accent6">
                    <a:lumMod val="75000"/>
                  </a:schemeClr>
                </a:solidFill>
              </a:rPr>
              <a:t>.. </a:t>
            </a:r>
            <a:r>
              <a:rPr lang="ko-KR" altLang="en-US" sz="2000" dirty="0" err="1">
                <a:solidFill>
                  <a:schemeClr val="accent6">
                    <a:lumMod val="75000"/>
                  </a:schemeClr>
                </a:solidFill>
              </a:rPr>
              <a:t>투막집</a:t>
            </a:r>
            <a:r>
              <a:rPr lang="ko-KR" altLang="en-US" sz="2000" dirty="0">
                <a:solidFill>
                  <a:schemeClr val="accent6">
                    <a:lumMod val="75000"/>
                  </a:schemeClr>
                </a:solidFill>
              </a:rPr>
              <a:t> 지붕엔 나무막대기를</a:t>
            </a:r>
            <a:r>
              <a:rPr lang="en-US" altLang="ko-KR" sz="2000" dirty="0">
                <a:solidFill>
                  <a:schemeClr val="accent6">
                    <a:lumMod val="75000"/>
                  </a:schemeClr>
                </a:solidFill>
              </a:rPr>
              <a:t>…?</a:t>
            </a:r>
            <a:endParaRPr lang="ko-KR" altLang="en-US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481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9BFA03AA-1D31-4945-92DE-B18B4E09D8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8393"/>
            <a:ext cx="5029200" cy="779722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76B04593-1D9C-4D4A-B53B-AC599F818A0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6874"/>
          <a:stretch/>
        </p:blipFill>
        <p:spPr>
          <a:xfrm>
            <a:off x="739661" y="1577837"/>
            <a:ext cx="9206540" cy="5012109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0EFF6A9D-D46E-400D-AD7D-78A75A1A9E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619066">
            <a:off x="10160664" y="896931"/>
            <a:ext cx="552213" cy="776083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C4D067DF-53C0-4C62-B4ED-4FBDC039AA2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2401" y="798115"/>
            <a:ext cx="9677400" cy="563235"/>
          </a:xfrm>
          <a:prstGeom prst="rect">
            <a:avLst/>
          </a:prstGeom>
        </p:spPr>
      </p:pic>
      <p:grpSp>
        <p:nvGrpSpPr>
          <p:cNvPr id="7" name="그룹 6">
            <a:extLst>
              <a:ext uri="{FF2B5EF4-FFF2-40B4-BE49-F238E27FC236}">
                <a16:creationId xmlns:a16="http://schemas.microsoft.com/office/drawing/2014/main" id="{CFF4353C-63D7-4F5F-AAED-F3CFD1FBD163}"/>
              </a:ext>
            </a:extLst>
          </p:cNvPr>
          <p:cNvGrpSpPr/>
          <p:nvPr/>
        </p:nvGrpSpPr>
        <p:grpSpPr>
          <a:xfrm>
            <a:off x="10826547" y="152400"/>
            <a:ext cx="1213052" cy="817171"/>
            <a:chOff x="10862553" y="123914"/>
            <a:chExt cx="1213052" cy="817171"/>
          </a:xfrm>
        </p:grpSpPr>
        <p:pic>
          <p:nvPicPr>
            <p:cNvPr id="8" name="그림 7">
              <a:extLst>
                <a:ext uri="{FF2B5EF4-FFF2-40B4-BE49-F238E27FC236}">
                  <a16:creationId xmlns:a16="http://schemas.microsoft.com/office/drawing/2014/main" id="{AA6F22EA-8737-4F74-B25E-319E390A29C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896600" y="123914"/>
              <a:ext cx="1179005" cy="817171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4521EC8-4474-4193-A5B6-430BA201ADFA}"/>
                </a:ext>
              </a:extLst>
            </p:cNvPr>
            <p:cNvSpPr txBox="1"/>
            <p:nvPr/>
          </p:nvSpPr>
          <p:spPr>
            <a:xfrm>
              <a:off x="10862553" y="228600"/>
              <a:ext cx="117900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600" b="1" dirty="0">
                  <a:solidFill>
                    <a:schemeClr val="accent6">
                      <a:lumMod val="50000"/>
                    </a:schemeClr>
                  </a:solidFill>
                </a:rPr>
                <a:t>  활동자료</a:t>
              </a:r>
              <a:endParaRPr lang="en-US" altLang="ko-KR" sz="1600" b="1" dirty="0">
                <a:solidFill>
                  <a:schemeClr val="accent6">
                    <a:lumMod val="50000"/>
                  </a:schemeClr>
                </a:solidFill>
              </a:endParaRPr>
            </a:p>
            <a:p>
              <a:pPr algn="ctr"/>
              <a:r>
                <a:rPr lang="ko-KR" altLang="en-US" sz="1600" b="1" dirty="0">
                  <a:solidFill>
                    <a:schemeClr val="accent6">
                      <a:lumMod val="50000"/>
                    </a:schemeClr>
                  </a:solidFill>
                </a:rPr>
                <a:t> </a:t>
              </a:r>
              <a:r>
                <a:rPr lang="en-US" altLang="ko-KR" sz="1600" b="1" dirty="0">
                  <a:solidFill>
                    <a:schemeClr val="accent6">
                      <a:lumMod val="50000"/>
                    </a:schemeClr>
                  </a:solidFill>
                </a:rPr>
                <a:t>p105</a:t>
              </a:r>
              <a:endParaRPr lang="ko-KR" altLang="en-US" sz="1600" b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039493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566</TotalTime>
  <Words>123</Words>
  <Application>Microsoft Office PowerPoint</Application>
  <PresentationFormat>와이드스크린</PresentationFormat>
  <Paragraphs>44</Paragraphs>
  <Slides>16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16</vt:i4>
      </vt:variant>
    </vt:vector>
  </HeadingPairs>
  <TitlesOfParts>
    <vt:vector size="20" baseType="lpstr">
      <vt:lpstr>Jalnan</vt:lpstr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성혜 방</cp:lastModifiedBy>
  <cp:revision>23</cp:revision>
  <dcterms:created xsi:type="dcterms:W3CDTF">2024-12-22T23:48:36Z</dcterms:created>
  <dcterms:modified xsi:type="dcterms:W3CDTF">2025-02-15T09:18:31Z</dcterms:modified>
</cp:coreProperties>
</file>