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97" r:id="rId2"/>
    <p:sldId id="258" r:id="rId3"/>
    <p:sldId id="259" r:id="rId4"/>
    <p:sldId id="787" r:id="rId5"/>
    <p:sldId id="325" r:id="rId6"/>
    <p:sldId id="821" r:id="rId7"/>
    <p:sldId id="823" r:id="rId8"/>
    <p:sldId id="824" r:id="rId9"/>
    <p:sldId id="805" r:id="rId10"/>
    <p:sldId id="806" r:id="rId11"/>
    <p:sldId id="825" r:id="rId12"/>
    <p:sldId id="826" r:id="rId13"/>
    <p:sldId id="809" r:id="rId14"/>
    <p:sldId id="807" r:id="rId15"/>
    <p:sldId id="808" r:id="rId1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97" d="100"/>
          <a:sy n="97" d="100"/>
        </p:scale>
        <p:origin x="9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816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307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61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47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86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59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661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4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41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38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66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771C2-6203-4863-9DBC-43ADD99D2A7B}" type="datetimeFigureOut">
              <a:rPr lang="ko-KR" altLang="en-US" smtClean="0"/>
              <a:t>2025-02-15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63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hyperlink" Target="https://www.youtube.com/watch?v=B6ADiRJ_gPY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.google.com/store/apps/details?id=com.daegu.meseum.daegubook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kUaRQgUWPg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그림 3">
            <a:extLst>
              <a:ext uri="{FF2B5EF4-FFF2-40B4-BE49-F238E27FC236}">
                <a16:creationId xmlns:a16="http://schemas.microsoft.com/office/drawing/2014/main" id="{F064F341-6CD7-4026-B718-66449AAB3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003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그림 4">
            <a:extLst>
              <a:ext uri="{FF2B5EF4-FFF2-40B4-BE49-F238E27FC236}">
                <a16:creationId xmlns:a16="http://schemas.microsoft.com/office/drawing/2014/main" id="{B18F0AC0-52FE-4533-8E0D-6735277D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33" y="0"/>
            <a:ext cx="5367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79DC8FB-3347-49B9-90A2-3D37527F6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34" y="398585"/>
            <a:ext cx="863258" cy="39336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0E74BD96-BA30-4D3A-8A84-B18A402E26CA}"/>
              </a:ext>
            </a:extLst>
          </p:cNvPr>
          <p:cNvSpPr/>
          <p:nvPr/>
        </p:nvSpPr>
        <p:spPr>
          <a:xfrm>
            <a:off x="1333500" y="381000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아름다운 동화들을 선물하고 간 </a:t>
            </a:r>
            <a:r>
              <a:rPr lang="ko-KR" alt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권정생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(p75)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02FD39F-489A-4826-91D3-C4066A1116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505" b="46965"/>
          <a:stretch/>
        </p:blipFill>
        <p:spPr>
          <a:xfrm>
            <a:off x="38100" y="1442545"/>
            <a:ext cx="12115800" cy="43434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6C1204D-E13F-43A3-A3A4-E4A105A3D2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985" b="-7536"/>
          <a:stretch/>
        </p:blipFill>
        <p:spPr>
          <a:xfrm>
            <a:off x="6400800" y="6324270"/>
            <a:ext cx="5675931" cy="52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35DA01DF-0753-4CC4-9798-CFDBAC5161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4223"/>
          <a:stretch/>
        </p:blipFill>
        <p:spPr>
          <a:xfrm>
            <a:off x="0" y="76200"/>
            <a:ext cx="12115800" cy="32766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E13B26F1-6FC4-4444-9771-12C244E51A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447"/>
          <a:stretch/>
        </p:blipFill>
        <p:spPr>
          <a:xfrm>
            <a:off x="152400" y="3276600"/>
            <a:ext cx="11887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65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6C3A1D47-CDA1-4761-A861-65AB8EBC54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447"/>
          <a:stretch/>
        </p:blipFill>
        <p:spPr>
          <a:xfrm>
            <a:off x="76200" y="76200"/>
            <a:ext cx="11963400" cy="3245944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97C781A-352D-469A-A2C2-E8D3F51D16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52" y="3316889"/>
            <a:ext cx="9761848" cy="345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755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21F2222-B71E-4261-A12D-18C399546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87" y="381000"/>
            <a:ext cx="11936626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4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D3D5049C-2FBF-4F5D-AAFF-09F78A4DEAD4}"/>
              </a:ext>
            </a:extLst>
          </p:cNvPr>
          <p:cNvSpPr/>
          <p:nvPr/>
        </p:nvSpPr>
        <p:spPr>
          <a:xfrm>
            <a:off x="762000" y="304800"/>
            <a:ext cx="7710463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  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1FE0F0F-0F61-467F-A28A-C9B702630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8600"/>
            <a:ext cx="592773" cy="507511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BB8E5DC3-1E49-4A83-AA0A-E1419BE27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52446"/>
            <a:ext cx="7102455" cy="464860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5F654FDA-39C0-4184-84C7-3E4ADD8CC507}"/>
              </a:ext>
            </a:extLst>
          </p:cNvPr>
          <p:cNvSpPr/>
          <p:nvPr/>
        </p:nvSpPr>
        <p:spPr>
          <a:xfrm>
            <a:off x="961697" y="162067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err="1">
                <a:hlinkClick r:id="rId4"/>
              </a:rPr>
              <a:t>강아지똥</a:t>
            </a:r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8E0911A-D2F2-4E7D-8E6B-DC3127EEFD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9001" y="1257211"/>
            <a:ext cx="6339244" cy="3695789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409FD0C8-20AC-4221-94F5-9ED03D0E64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991" y="2080477"/>
            <a:ext cx="5298479" cy="2872523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ACD26B71-D891-4A5D-A9A4-436E6EDE1A4E}"/>
              </a:ext>
            </a:extLst>
          </p:cNvPr>
          <p:cNvGrpSpPr/>
          <p:nvPr/>
        </p:nvGrpSpPr>
        <p:grpSpPr>
          <a:xfrm>
            <a:off x="601186" y="5278920"/>
            <a:ext cx="11209814" cy="1226634"/>
            <a:chOff x="720048" y="4800600"/>
            <a:chExt cx="10569856" cy="1028789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3A71AAD8-060C-4B29-8856-084CE7AA8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0048" y="4800600"/>
              <a:ext cx="10569856" cy="1028789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8CD25817-C2E5-4AC0-9205-03E725552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0370" y="4981540"/>
              <a:ext cx="650059" cy="6669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256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1FC13ED-3BE7-4184-9AEE-83F969387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28600"/>
            <a:ext cx="10920406" cy="89161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E3C355B-EE58-48C4-A970-6CF601004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752580" cy="80021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714C4354-E0A9-4752-BCE2-C9145AA179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1345393"/>
            <a:ext cx="5677392" cy="527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07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73C0A4-DF35-A331-17A3-56FC54A24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825"/>
            <a:ext cx="12192000" cy="62517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4F9201-BE88-910F-C76B-2266A8EDCD65}"/>
              </a:ext>
            </a:extLst>
          </p:cNvPr>
          <p:cNvSpPr txBox="1"/>
          <p:nvPr/>
        </p:nvSpPr>
        <p:spPr>
          <a:xfrm>
            <a:off x="2913529" y="6488668"/>
            <a:ext cx="7290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내 고장 대구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·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경북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다시보기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사이트 주소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https://daegubook.com)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4605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52961" b="1"/>
          <a:stretch/>
        </p:blipFill>
        <p:spPr>
          <a:xfrm>
            <a:off x="193862" y="1894139"/>
            <a:ext cx="6377268" cy="2376274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064" y="5053322"/>
            <a:ext cx="5977193" cy="114147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77FDCC-640A-7BC4-65F7-866B8FDAA0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016"/>
          <a:stretch/>
        </p:blipFill>
        <p:spPr>
          <a:xfrm>
            <a:off x="6229911" y="1696915"/>
            <a:ext cx="5690346" cy="3013493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2352674" y="390218"/>
            <a:ext cx="9567583" cy="686381"/>
            <a:chOff x="440391" y="358588"/>
            <a:chExt cx="9567583" cy="68350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2"/>
            <a:srcRect t="27485" b="56571"/>
            <a:stretch/>
          </p:blipFill>
          <p:spPr>
            <a:xfrm>
              <a:off x="5181600" y="432494"/>
              <a:ext cx="4826374" cy="6096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2"/>
            <a:srcRect t="11171" b="71158"/>
            <a:stretch/>
          </p:blipFill>
          <p:spPr>
            <a:xfrm>
              <a:off x="440391" y="358588"/>
              <a:ext cx="4826374" cy="676800"/>
            </a:xfrm>
            <a:prstGeom prst="rect">
              <a:avLst/>
            </a:prstGeom>
          </p:spPr>
        </p:pic>
      </p:grpSp>
      <p:cxnSp>
        <p:nvCxnSpPr>
          <p:cNvPr id="10" name="직선 연결선 9"/>
          <p:cNvCxnSpPr/>
          <p:nvPr/>
        </p:nvCxnSpPr>
        <p:spPr>
          <a:xfrm>
            <a:off x="2599765" y="1139352"/>
            <a:ext cx="6266329" cy="0"/>
          </a:xfrm>
          <a:prstGeom prst="line">
            <a:avLst/>
          </a:prstGeom>
          <a:ln w="28575"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13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A9E03BBC-A2AE-4B81-8B71-0636F2473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62156"/>
            <a:ext cx="9144000" cy="633368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56E01DB-534A-4DE7-9106-97C343B27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76672"/>
            <a:ext cx="1155911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71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그림 2">
            <a:extLst>
              <a:ext uri="{FF2B5EF4-FFF2-40B4-BE49-F238E27FC236}">
                <a16:creationId xmlns:a16="http://schemas.microsoft.com/office/drawing/2014/main" id="{64638AF3-E9B5-4028-90AB-8077264BA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97297DB-1D8F-4BFB-AEB0-096D817E8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01" y="2305051"/>
            <a:ext cx="6007100" cy="118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F49380B-BCFB-48C7-975F-A0E9A3208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01" y="3822701"/>
            <a:ext cx="3486151" cy="241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B05AF7D0-F848-4871-A05E-156A00B7F2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967" y="3754967"/>
            <a:ext cx="3304117" cy="194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4B31289-F079-410B-96B3-1A823E058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400"/>
            <a:ext cx="115824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1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C293DBF-E46F-43FF-ADE1-252E25BE80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56"/>
          <a:stretch/>
        </p:blipFill>
        <p:spPr>
          <a:xfrm>
            <a:off x="152400" y="40645"/>
            <a:ext cx="11029950" cy="90044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FEC324E-842C-44E1-9421-6A1905FC0AD4}"/>
              </a:ext>
            </a:extLst>
          </p:cNvPr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3.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경북이 배출한 유명 문학가들 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3A1E089-D815-4EDE-A747-AE452DFAB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1178" y="74430"/>
            <a:ext cx="2484428" cy="8666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317865-9D14-4EB6-A8A9-C1E745798B8F}"/>
              </a:ext>
            </a:extLst>
          </p:cNvPr>
          <p:cNvSpPr txBox="1"/>
          <p:nvPr/>
        </p:nvSpPr>
        <p:spPr>
          <a:xfrm>
            <a:off x="9797618" y="76200"/>
            <a:ext cx="2396336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학습자료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p512~155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활동자료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p74~75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836CB5F-5CC9-45A3-9E58-495C3AFD4B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34" y="1274209"/>
            <a:ext cx="863258" cy="39336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E6503079-4C79-4115-BE2E-FC0406C8A702}"/>
              </a:ext>
            </a:extLst>
          </p:cNvPr>
          <p:cNvSpPr/>
          <p:nvPr/>
        </p:nvSpPr>
        <p:spPr>
          <a:xfrm>
            <a:off x="1219200" y="1256624"/>
            <a:ext cx="9525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독립운동가이자 시인인 </a:t>
            </a:r>
            <a:r>
              <a:rPr lang="ko-KR" alt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이육사에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대해 알아보자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(p74)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CDD67FF0-A297-46F2-AF48-7E550EA284C8}"/>
              </a:ext>
            </a:extLst>
          </p:cNvPr>
          <p:cNvSpPr/>
          <p:nvPr/>
        </p:nvSpPr>
        <p:spPr>
          <a:xfrm>
            <a:off x="1002518" y="2264857"/>
            <a:ext cx="7710463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  </a:t>
            </a:r>
            <a:r>
              <a:rPr lang="en-US" altLang="ko-KR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QR </a:t>
            </a:r>
            <a:r>
              <a:rPr lang="ko-KR" altLang="en-US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코드를 이용해 이육사문학관을 둘러보자</a:t>
            </a:r>
            <a:r>
              <a:rPr lang="en-US" altLang="ko-KR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. </a:t>
            </a:r>
            <a:endParaRPr lang="ko-KR" altLang="en-US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6BEB6C87-E0FC-466F-8DEE-0C4BB26F769B}"/>
              </a:ext>
            </a:extLst>
          </p:cNvPr>
          <p:cNvGrpSpPr/>
          <p:nvPr/>
        </p:nvGrpSpPr>
        <p:grpSpPr>
          <a:xfrm>
            <a:off x="1145430" y="3071846"/>
            <a:ext cx="9672539" cy="2529530"/>
            <a:chOff x="304800" y="3759324"/>
            <a:chExt cx="9672539" cy="2529530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E181E689-E3D8-4100-9939-C4EDFFBE0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4800" y="3759324"/>
              <a:ext cx="9672539" cy="2529530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57522BB5-7F4C-4327-BDB6-C038D1EFB18C}"/>
                </a:ext>
              </a:extLst>
            </p:cNvPr>
            <p:cNvSpPr/>
            <p:nvPr/>
          </p:nvSpPr>
          <p:spPr>
            <a:xfrm>
              <a:off x="4724400" y="3886200"/>
              <a:ext cx="914400" cy="240265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id="{F0CA1239-FB24-4429-8A50-B3B6170AFFE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3226"/>
          <a:stretch/>
        </p:blipFill>
        <p:spPr>
          <a:xfrm>
            <a:off x="9588550" y="4800600"/>
            <a:ext cx="1841595" cy="1778521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24BFEAD7-D300-4952-A1D5-02358D8135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619066">
            <a:off x="554998" y="2062723"/>
            <a:ext cx="552213" cy="776083"/>
          </a:xfrm>
          <a:prstGeom prst="rect">
            <a:avLst/>
          </a:prstGeom>
        </p:spPr>
      </p:pic>
      <p:sp>
        <p:nvSpPr>
          <p:cNvPr id="24" name="별: 꼭짓점 5개 23">
            <a:extLst>
              <a:ext uri="{FF2B5EF4-FFF2-40B4-BE49-F238E27FC236}">
                <a16:creationId xmlns:a16="http://schemas.microsoft.com/office/drawing/2014/main" id="{93FEF065-1FC4-40A0-8EA8-666BD3C9948F}"/>
              </a:ext>
            </a:extLst>
          </p:cNvPr>
          <p:cNvSpPr/>
          <p:nvPr/>
        </p:nvSpPr>
        <p:spPr>
          <a:xfrm>
            <a:off x="5414489" y="3029167"/>
            <a:ext cx="301082" cy="300553"/>
          </a:xfrm>
          <a:prstGeom prst="star5">
            <a:avLst>
              <a:gd name="adj" fmla="val 26938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10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08AF832-7813-4F4F-8CB8-F694D2E77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483405"/>
            <a:ext cx="11277600" cy="59436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9B0A209-3C9D-4901-B483-EB2AC4AC7D09}"/>
              </a:ext>
            </a:extLst>
          </p:cNvPr>
          <p:cNvSpPr/>
          <p:nvPr/>
        </p:nvSpPr>
        <p:spPr>
          <a:xfrm rot="20910710">
            <a:off x="716030" y="698222"/>
            <a:ext cx="2209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더 알아보기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74E104D-E79C-4197-98A3-03B9F674A9D9}"/>
              </a:ext>
            </a:extLst>
          </p:cNvPr>
          <p:cNvSpPr/>
          <p:nvPr/>
        </p:nvSpPr>
        <p:spPr>
          <a:xfrm>
            <a:off x="1447800" y="1447800"/>
            <a:ext cx="3505200" cy="1682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hlinkClick r:id="rId3"/>
              </a:rPr>
              <a:t>총을 든 시인 이육사 </a:t>
            </a:r>
            <a:r>
              <a:rPr lang="en-US" altLang="ko-KR" sz="2400" dirty="0">
                <a:hlinkClick r:id="rId3"/>
              </a:rPr>
              <a:t>| </a:t>
            </a:r>
            <a:r>
              <a:rPr lang="ko-KR" altLang="en-US" sz="2400" dirty="0">
                <a:hlinkClick r:id="rId3"/>
              </a:rPr>
              <a:t>꼬리에 꼬리를 무는 그날 이야기 </a:t>
            </a:r>
            <a:r>
              <a:rPr lang="en-US" altLang="ko-KR" sz="2400" dirty="0">
                <a:hlinkClick r:id="rId3"/>
              </a:rPr>
              <a:t>(SBS</a:t>
            </a:r>
            <a:r>
              <a:rPr lang="ko-KR" altLang="en-US" sz="2400" dirty="0">
                <a:hlinkClick r:id="rId3"/>
              </a:rPr>
              <a:t>방송</a:t>
            </a:r>
            <a:r>
              <a:rPr lang="en-US" altLang="ko-KR" sz="2400" dirty="0">
                <a:hlinkClick r:id="rId3"/>
              </a:rPr>
              <a:t>) </a:t>
            </a:r>
            <a:endParaRPr lang="ko-KR" altLang="en-US" sz="2400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D7BB2D0-10EF-4DB0-AC7F-C1D3F4A21F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5796" y="174646"/>
            <a:ext cx="6432804" cy="650870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71AF229-4729-4857-AFC2-96CF74990F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5798" y="444438"/>
            <a:ext cx="592773" cy="50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24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47DB8EC-BC6B-4927-AB46-194AE1719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537" y="1371600"/>
            <a:ext cx="3581400" cy="521914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2C33CC84-C34A-460D-A2FD-C3FD8BCD9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0"/>
            <a:ext cx="11353800" cy="12674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99F90E9C-5C80-4EA1-9223-B8C739BD41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1371600"/>
            <a:ext cx="3276600" cy="521914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D7477B0-924F-40AC-ABC3-2E3C7CD023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7863" y="1405759"/>
            <a:ext cx="3379737" cy="518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11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69</Words>
  <Application>Microsoft Office PowerPoint</Application>
  <PresentationFormat>와이드스크린</PresentationFormat>
  <Paragraphs>11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0" baseType="lpstr">
      <vt:lpstr>Jalnan</vt:lpstr>
      <vt:lpstr>굴림체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성혜 방</cp:lastModifiedBy>
  <cp:revision>23</cp:revision>
  <dcterms:created xsi:type="dcterms:W3CDTF">2024-12-22T23:48:36Z</dcterms:created>
  <dcterms:modified xsi:type="dcterms:W3CDTF">2025-02-15T02:12:50Z</dcterms:modified>
</cp:coreProperties>
</file>