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9" r:id="rId5"/>
    <p:sldId id="329" r:id="rId6"/>
    <p:sldId id="828" r:id="rId7"/>
    <p:sldId id="822" r:id="rId8"/>
    <p:sldId id="804" r:id="rId9"/>
    <p:sldId id="805" r:id="rId10"/>
    <p:sldId id="837" r:id="rId11"/>
    <p:sldId id="806" r:id="rId12"/>
    <p:sldId id="807" r:id="rId13"/>
    <p:sldId id="808" r:id="rId14"/>
    <p:sldId id="838" r:id="rId15"/>
    <p:sldId id="840" r:id="rId16"/>
    <p:sldId id="841" r:id="rId17"/>
    <p:sldId id="842" r:id="rId18"/>
    <p:sldId id="836" r:id="rId1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>
      <p:cViewPr varScale="1">
        <p:scale>
          <a:sx n="98" d="100"/>
          <a:sy n="98" d="100"/>
        </p:scale>
        <p:origin x="11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7.png"/><Relationship Id="rId7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1.png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teaching/chapter9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E3E2D75-E0C6-4F15-9C67-5FC141CAB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5002" y="1295400"/>
            <a:ext cx="3194380" cy="5533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EF15417-B7DC-4381-869A-7BD297472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055" y="87670"/>
            <a:ext cx="3638613" cy="2712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AEADA5FF-7239-4396-840D-A46C0F187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521770"/>
            <a:ext cx="3886200" cy="881258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A539EAF-CD62-4BE3-89C7-801B7D79A3BD}"/>
              </a:ext>
            </a:extLst>
          </p:cNvPr>
          <p:cNvSpPr/>
          <p:nvPr/>
        </p:nvSpPr>
        <p:spPr>
          <a:xfrm>
            <a:off x="4173573" y="6019800"/>
            <a:ext cx="1677523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열매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1E6E722-EEC2-48C3-87A0-9E93EB3A3B19}"/>
              </a:ext>
            </a:extLst>
          </p:cNvPr>
          <p:cNvSpPr/>
          <p:nvPr/>
        </p:nvSpPr>
        <p:spPr>
          <a:xfrm>
            <a:off x="10443723" y="805397"/>
            <a:ext cx="1677523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줄기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5CD010F-50C7-476D-B016-33BD707208CF}"/>
              </a:ext>
            </a:extLst>
          </p:cNvPr>
          <p:cNvSpPr/>
          <p:nvPr/>
        </p:nvSpPr>
        <p:spPr>
          <a:xfrm>
            <a:off x="7867806" y="2676500"/>
            <a:ext cx="1148377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잎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437CB1C-A0B4-4E89-90BC-69790E443CF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3772" b="60642"/>
          <a:stretch/>
        </p:blipFill>
        <p:spPr>
          <a:xfrm>
            <a:off x="533400" y="1602279"/>
            <a:ext cx="1718982" cy="40046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B4AE8EAA-C3CE-430B-B537-FCF3AF2D45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955" y="2370496"/>
            <a:ext cx="5456393" cy="31244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DB2DBE70-748B-4454-ABAC-13A0B1716F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855"/>
          <a:stretch/>
        </p:blipFill>
        <p:spPr>
          <a:xfrm>
            <a:off x="469858" y="2038182"/>
            <a:ext cx="2595576" cy="44917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1AC5D41-ECE0-4802-82BD-4EA6F4A83B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095" y="2718386"/>
            <a:ext cx="7174347" cy="1521983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1028437-5004-4EE6-9B4D-E55741ED29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8800" y="4465468"/>
            <a:ext cx="2908504" cy="2270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38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6F9B5BF-71C9-49DB-A7F7-C04188F57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53" y="184255"/>
            <a:ext cx="624894" cy="5867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3A8007-00B4-4C16-8432-A8DAEE4E2280}"/>
              </a:ext>
            </a:extLst>
          </p:cNvPr>
          <p:cNvSpPr txBox="1"/>
          <p:nvPr/>
        </p:nvSpPr>
        <p:spPr>
          <a:xfrm>
            <a:off x="855223" y="205276"/>
            <a:ext cx="7696200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 동네의 멋진 가로수길을 찾아 소개해보자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CBF0E41-4ADD-4986-8E33-853553054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625475"/>
            <a:ext cx="5593872" cy="354901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33D1D8B-F0D5-4012-A893-5EEE185DB8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2067570"/>
            <a:ext cx="3957145" cy="4114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E8B1B1-4E22-442B-877A-63D5D0C9CD28}"/>
              </a:ext>
            </a:extLst>
          </p:cNvPr>
          <p:cNvSpPr txBox="1"/>
          <p:nvPr/>
        </p:nvSpPr>
        <p:spPr>
          <a:xfrm>
            <a:off x="1387652" y="931679"/>
            <a:ext cx="7688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( </a:t>
            </a:r>
            <a:r>
              <a:rPr lang="ko-KR" altLang="en-US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미리캔버스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캔바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등 다양한 편집 프로그램을 활용 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FED74D3-2934-46DB-BC7E-B38BEAAB87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22583">
            <a:off x="7875923" y="743692"/>
            <a:ext cx="552213" cy="7760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15A5E2BC-075A-41CC-8178-124C98CD75BA}"/>
              </a:ext>
            </a:extLst>
          </p:cNvPr>
          <p:cNvGrpSpPr/>
          <p:nvPr/>
        </p:nvGrpSpPr>
        <p:grpSpPr>
          <a:xfrm>
            <a:off x="10730251" y="138868"/>
            <a:ext cx="1213052" cy="817171"/>
            <a:chOff x="10862553" y="123914"/>
            <a:chExt cx="1213052" cy="817171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40FC3147-81D1-4AD5-962F-E8F078EADE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F413B43-E4BF-4E62-9A91-33F7404B751E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p98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956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DB07A32-C396-44FC-9ABF-5490F8196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"/>
            <a:ext cx="7932224" cy="67592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60A5755-7603-4105-A942-8A759D8FA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30" y="893379"/>
            <a:ext cx="624894" cy="5867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558711-CDE4-4124-B88E-4670EADC792F}"/>
              </a:ext>
            </a:extLst>
          </p:cNvPr>
          <p:cNvSpPr txBox="1"/>
          <p:nvPr/>
        </p:nvSpPr>
        <p:spPr>
          <a:xfrm>
            <a:off x="1295400" y="914400"/>
            <a:ext cx="10134600" cy="112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대구의 공원들이 도심 속에 자리한 역사적 배경을 조사해보고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도심 속 공원 도장 깨기에 도전해보자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1C3BE02D-DC98-4FCC-8A0A-8798E616A62D}"/>
              </a:ext>
            </a:extLst>
          </p:cNvPr>
          <p:cNvGrpSpPr/>
          <p:nvPr/>
        </p:nvGrpSpPr>
        <p:grpSpPr>
          <a:xfrm>
            <a:off x="10730251" y="138868"/>
            <a:ext cx="1213052" cy="817171"/>
            <a:chOff x="10862553" y="123914"/>
            <a:chExt cx="1213052" cy="817171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0CC9667E-A5A7-42BE-B1C7-4072798C9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FD4C76A-BDCD-4460-9A10-BE8EC7A7F2D0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p99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0DF03930-91E9-48C1-AA00-F4D7640986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938" y="2183844"/>
            <a:ext cx="5547097" cy="434756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428B64DE-625A-478E-8CDE-923F9CABE7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1201" y="2160965"/>
            <a:ext cx="5435317" cy="295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88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88CD1D11-7085-4178-82EB-BBFFB7619449}"/>
              </a:ext>
            </a:extLst>
          </p:cNvPr>
          <p:cNvGrpSpPr/>
          <p:nvPr/>
        </p:nvGrpSpPr>
        <p:grpSpPr>
          <a:xfrm>
            <a:off x="10820400" y="152400"/>
            <a:ext cx="1213052" cy="817171"/>
            <a:chOff x="10862553" y="123914"/>
            <a:chExt cx="1213052" cy="817171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34417ABA-5429-4919-97B2-61B29A8BE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015B07B-4F37-4B3B-87B5-BC602FD11769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p100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81B6089-BBB0-412B-9ECC-512DE4A8C192}"/>
              </a:ext>
            </a:extLst>
          </p:cNvPr>
          <p:cNvSpPr txBox="1"/>
          <p:nvPr/>
        </p:nvSpPr>
        <p:spPr>
          <a:xfrm>
            <a:off x="948087" y="56343"/>
            <a:ext cx="5147913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유물과 장소를 바르게 연결해보자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DEDD241-7139-4CE1-A713-8F779055E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6343"/>
            <a:ext cx="624894" cy="58679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567B781A-D5CA-4DB3-99A2-F0FC10E103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1472582"/>
            <a:ext cx="2316622" cy="4562879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8997B437-0FC1-4857-AC6F-BB03D65B58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014" y="878646"/>
            <a:ext cx="2816138" cy="575075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9C161E8A-230A-45DB-BABF-8937AE4305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7937" y="1171903"/>
            <a:ext cx="3031469" cy="5562600"/>
          </a:xfrm>
          <a:prstGeom prst="rect">
            <a:avLst/>
          </a:prstGeom>
        </p:spPr>
      </p:pic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4B6EAFC5-E5E3-41A3-B75C-BAB64E9AF9D8}"/>
              </a:ext>
            </a:extLst>
          </p:cNvPr>
          <p:cNvCxnSpPr/>
          <p:nvPr/>
        </p:nvCxnSpPr>
        <p:spPr>
          <a:xfrm>
            <a:off x="2895600" y="1600200"/>
            <a:ext cx="2133600" cy="20574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E704BBF4-4E13-4298-93F9-5E3B6BC09902}"/>
              </a:ext>
            </a:extLst>
          </p:cNvPr>
          <p:cNvCxnSpPr>
            <a:cxnSpLocks/>
          </p:cNvCxnSpPr>
          <p:nvPr/>
        </p:nvCxnSpPr>
        <p:spPr>
          <a:xfrm flipV="1">
            <a:off x="2895600" y="2927131"/>
            <a:ext cx="2110811" cy="12086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16C02AB9-923A-4171-8548-78CDC6855E77}"/>
              </a:ext>
            </a:extLst>
          </p:cNvPr>
          <p:cNvCxnSpPr>
            <a:cxnSpLocks/>
          </p:cNvCxnSpPr>
          <p:nvPr/>
        </p:nvCxnSpPr>
        <p:spPr>
          <a:xfrm>
            <a:off x="2929572" y="4374931"/>
            <a:ext cx="2099628" cy="31919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366775FB-053E-46FD-81E1-5CA6B4F07F0F}"/>
              </a:ext>
            </a:extLst>
          </p:cNvPr>
          <p:cNvCxnSpPr>
            <a:cxnSpLocks/>
          </p:cNvCxnSpPr>
          <p:nvPr/>
        </p:nvCxnSpPr>
        <p:spPr>
          <a:xfrm>
            <a:off x="2929572" y="5819754"/>
            <a:ext cx="207683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047109ED-0A5D-4652-B912-9C6FDBE73A4C}"/>
              </a:ext>
            </a:extLst>
          </p:cNvPr>
          <p:cNvCxnSpPr>
            <a:cxnSpLocks/>
          </p:cNvCxnSpPr>
          <p:nvPr/>
        </p:nvCxnSpPr>
        <p:spPr>
          <a:xfrm>
            <a:off x="6781800" y="1828800"/>
            <a:ext cx="2305439" cy="2286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645EA977-3D4A-4505-82EF-78A235B4C7A1}"/>
              </a:ext>
            </a:extLst>
          </p:cNvPr>
          <p:cNvCxnSpPr>
            <a:cxnSpLocks/>
          </p:cNvCxnSpPr>
          <p:nvPr/>
        </p:nvCxnSpPr>
        <p:spPr>
          <a:xfrm>
            <a:off x="6781800" y="2987565"/>
            <a:ext cx="2342225" cy="78433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8D694D82-6F63-4A44-B2A0-505D007C9B4C}"/>
              </a:ext>
            </a:extLst>
          </p:cNvPr>
          <p:cNvCxnSpPr>
            <a:cxnSpLocks/>
          </p:cNvCxnSpPr>
          <p:nvPr/>
        </p:nvCxnSpPr>
        <p:spPr>
          <a:xfrm>
            <a:off x="6781800" y="4702065"/>
            <a:ext cx="2315949" cy="88287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45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DEB69B43-0888-4BBD-8374-D0789F0DF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50" y="76200"/>
            <a:ext cx="5883150" cy="54106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E9EE5C-3347-41F6-8C40-65F5E9978C71}"/>
              </a:ext>
            </a:extLst>
          </p:cNvPr>
          <p:cNvSpPr txBox="1"/>
          <p:nvPr/>
        </p:nvSpPr>
        <p:spPr>
          <a:xfrm>
            <a:off x="1295400" y="617267"/>
            <a:ext cx="8977941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대구의 아름다운 길을 검색해보고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걷기 계획을 세워보자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2400" b="1" dirty="0">
              <a:solidFill>
                <a:schemeClr val="accent6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9FF3FFA-2C41-41CE-A2E4-1F9B86613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113" y="617267"/>
            <a:ext cx="624894" cy="58679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A7A5CE8-C041-4929-A7AD-FC3931F41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2802505"/>
            <a:ext cx="2654687" cy="291752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66E0C7CA-545A-45EE-8D6A-0F05FBB1B6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19066">
            <a:off x="388113" y="2344622"/>
            <a:ext cx="528000" cy="776083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EBE6265-2876-4567-AE3B-60A341368856}"/>
              </a:ext>
            </a:extLst>
          </p:cNvPr>
          <p:cNvGrpSpPr/>
          <p:nvPr/>
        </p:nvGrpSpPr>
        <p:grpSpPr>
          <a:xfrm>
            <a:off x="10820400" y="152400"/>
            <a:ext cx="1213052" cy="817171"/>
            <a:chOff x="10862553" y="123914"/>
            <a:chExt cx="1213052" cy="81717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D78C54EE-6282-4C20-BA2B-DF9BD5C69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9DBE31F-FD0A-4844-B9D6-1DC19FF553D1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p101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425AE791-3950-4B5A-BB0E-831E1A4FCB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3710" y="1510638"/>
            <a:ext cx="2751085" cy="4754369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88CA199D-9B2D-4B55-A6E9-DD455B08AA3E}"/>
              </a:ext>
            </a:extLst>
          </p:cNvPr>
          <p:cNvGrpSpPr/>
          <p:nvPr/>
        </p:nvGrpSpPr>
        <p:grpSpPr>
          <a:xfrm>
            <a:off x="6884067" y="1630644"/>
            <a:ext cx="5071241" cy="4948396"/>
            <a:chOff x="6884067" y="1630644"/>
            <a:chExt cx="5071241" cy="4948396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43FC81BF-02AC-44D8-8010-9497AEEB2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84067" y="1630644"/>
              <a:ext cx="5071241" cy="2048830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9EA5DC62-0E6C-4900-B0BB-F070A06D4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902252" y="3657600"/>
              <a:ext cx="4984948" cy="2921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197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5F88187-B5E6-4D19-8356-F6B2B1845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76200"/>
            <a:ext cx="10210800" cy="120318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21AB6FB-3C8D-4370-8B7D-16C8E5F690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4" t="2582" r="35151" b="75300"/>
          <a:stretch/>
        </p:blipFill>
        <p:spPr>
          <a:xfrm>
            <a:off x="685800" y="1371600"/>
            <a:ext cx="6934200" cy="700424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881D8C9-4A18-4B28-9011-7F1FECD1BE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491"/>
          <a:stretch/>
        </p:blipFill>
        <p:spPr>
          <a:xfrm>
            <a:off x="1447800" y="2031220"/>
            <a:ext cx="8229600" cy="145747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BFB40B7-E805-4244-A51A-2D67951799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3442252"/>
            <a:ext cx="8897813" cy="603241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04865D00-1CCA-4DB9-A8F0-0A11D78051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4151625"/>
            <a:ext cx="10287000" cy="2277443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887BBE8-86C5-4574-9128-0856EA252705}"/>
              </a:ext>
            </a:extLst>
          </p:cNvPr>
          <p:cNvGrpSpPr/>
          <p:nvPr/>
        </p:nvGrpSpPr>
        <p:grpSpPr>
          <a:xfrm>
            <a:off x="10820400" y="152400"/>
            <a:ext cx="1213052" cy="817171"/>
            <a:chOff x="10862553" y="123914"/>
            <a:chExt cx="1213052" cy="81717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C1070F0A-06EF-4EE8-8EE7-286ADF89F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26995AF-9C5E-47BF-A0B3-81C35ECC7535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p102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0ED6163-1849-4369-BDF5-5AB0A6FF9B2C}"/>
              </a:ext>
            </a:extLst>
          </p:cNvPr>
          <p:cNvSpPr txBox="1"/>
          <p:nvPr/>
        </p:nvSpPr>
        <p:spPr>
          <a:xfrm>
            <a:off x="5615039" y="2129985"/>
            <a:ext cx="5847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</a:rPr>
              <a:t>일년 중 일정기간 이동 물에 잠겨 있는 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9FEB80-82DB-4CEF-BE52-671E063DD4B8}"/>
              </a:ext>
            </a:extLst>
          </p:cNvPr>
          <p:cNvSpPr txBox="1"/>
          <p:nvPr/>
        </p:nvSpPr>
        <p:spPr>
          <a:xfrm>
            <a:off x="5410200" y="2889339"/>
            <a:ext cx="6699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C00000"/>
                </a:solidFill>
              </a:rPr>
              <a:t>습지 중 하나로 땅이 움푹 파여 물이 늘 고여 있는 웅덩이</a:t>
            </a:r>
          </a:p>
        </p:txBody>
      </p:sp>
    </p:spTree>
    <p:extLst>
      <p:ext uri="{BB962C8B-B14F-4D97-AF65-F5344CB8AC3E}">
        <p14:creationId xmlns:p14="http://schemas.microsoft.com/office/powerpoint/2010/main" val="90310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67637F6-9FB3-4680-95E5-978D52171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399"/>
            <a:ext cx="10591800" cy="62611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3230329-8273-4762-A1C3-847CDEC8E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949519"/>
            <a:ext cx="10134600" cy="57912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9F069C9-2245-4C1A-91E2-758DC7DAF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19066">
            <a:off x="860064" y="1357430"/>
            <a:ext cx="552213" cy="7760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A6F9B6-DB8E-4C2D-B664-C4BC4A0C065D}"/>
              </a:ext>
            </a:extLst>
          </p:cNvPr>
          <p:cNvSpPr txBox="1"/>
          <p:nvPr/>
        </p:nvSpPr>
        <p:spPr>
          <a:xfrm>
            <a:off x="4800600" y="10668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람 사 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71BF97-4EB0-4BD3-A732-07AB7273557D}"/>
              </a:ext>
            </a:extLst>
          </p:cNvPr>
          <p:cNvSpPr txBox="1"/>
          <p:nvPr/>
        </p:nvSpPr>
        <p:spPr>
          <a:xfrm>
            <a:off x="2895601" y="2070495"/>
            <a:ext cx="2286000" cy="523220"/>
          </a:xfrm>
          <a:prstGeom prst="rect">
            <a:avLst/>
          </a:prstGeom>
          <a:solidFill>
            <a:srgbClr val="F8EC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물새 서식지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DC371F-2B08-40E1-AC90-6AFB585C4AEB}"/>
              </a:ext>
            </a:extLst>
          </p:cNvPr>
          <p:cNvSpPr txBox="1"/>
          <p:nvPr/>
        </p:nvSpPr>
        <p:spPr>
          <a:xfrm>
            <a:off x="5715001" y="2057400"/>
            <a:ext cx="1371600" cy="523220"/>
          </a:xfrm>
          <a:prstGeom prst="rect">
            <a:avLst/>
          </a:prstGeom>
          <a:solidFill>
            <a:srgbClr val="F8EC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국제적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69A858-AF80-4919-A93B-3231C70D76DD}"/>
              </a:ext>
            </a:extLst>
          </p:cNvPr>
          <p:cNvSpPr txBox="1"/>
          <p:nvPr/>
        </p:nvSpPr>
        <p:spPr>
          <a:xfrm>
            <a:off x="8382000" y="2067580"/>
            <a:ext cx="914400" cy="523220"/>
          </a:xfrm>
          <a:prstGeom prst="rect">
            <a:avLst/>
          </a:prstGeom>
          <a:solidFill>
            <a:srgbClr val="F8EC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습지</a:t>
            </a:r>
          </a:p>
        </p:txBody>
      </p:sp>
    </p:spTree>
    <p:extLst>
      <p:ext uri="{BB962C8B-B14F-4D97-AF65-F5344CB8AC3E}">
        <p14:creationId xmlns:p14="http://schemas.microsoft.com/office/powerpoint/2010/main" val="219155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0FBE4A3-9B89-4F66-BE68-80A8796A1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76200"/>
            <a:ext cx="9906000" cy="111311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E2E8F8D-7385-4995-874D-D04DA1913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34160">
            <a:off x="8412052" y="738481"/>
            <a:ext cx="552213" cy="776083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DE2B965C-03D6-422B-B491-C6655930FE14}"/>
              </a:ext>
            </a:extLst>
          </p:cNvPr>
          <p:cNvGrpSpPr/>
          <p:nvPr/>
        </p:nvGrpSpPr>
        <p:grpSpPr>
          <a:xfrm>
            <a:off x="10820400" y="152400"/>
            <a:ext cx="1213052" cy="817171"/>
            <a:chOff x="10862553" y="123914"/>
            <a:chExt cx="1213052" cy="81717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E393C966-D4CA-43AD-BE8C-843A4B459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0A1E83D-8A9A-4015-8C85-35A0E441AF7A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p103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08AB9800-7FA6-46FA-B400-E8EBCFB4A6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430" y="1823239"/>
            <a:ext cx="5562600" cy="458412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A01FD638-A15A-4F20-8B50-F149891126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189" y="1629689"/>
            <a:ext cx="5734105" cy="515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0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6DF0A4B-5809-4B0C-ADDB-C8263AD8AD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165"/>
          <a:stretch/>
        </p:blipFill>
        <p:spPr>
          <a:xfrm>
            <a:off x="990600" y="2015330"/>
            <a:ext cx="10591800" cy="476647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DD5817FC-7951-448F-9B79-E8BF3E414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069474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5E2A1F0C-8E87-4E52-B4D3-09752FAC6F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1" y="608864"/>
            <a:ext cx="6324600" cy="129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03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2B949AD-C40F-4391-9302-D8E953C99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985" y="269556"/>
            <a:ext cx="9144000" cy="631888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144E658-7C9C-4031-8CD8-B9A51ED69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404665"/>
            <a:ext cx="125644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59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그림 2">
            <a:extLst>
              <a:ext uri="{FF2B5EF4-FFF2-40B4-BE49-F238E27FC236}">
                <a16:creationId xmlns:a16="http://schemas.microsoft.com/office/drawing/2014/main" id="{5F4BFDE5-BFB2-41F8-870A-C59F00820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3FDCC01-B85A-4EC9-AE01-83323448C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0" y="2201334"/>
            <a:ext cx="5494867" cy="168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EA320C6-52B6-4EBC-9674-B3192FB91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018" y="3769784"/>
            <a:ext cx="3448049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FC87321-7B64-444D-8E6F-0434261F5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1" y="3092451"/>
            <a:ext cx="3069167" cy="250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EF9AFE5-0A51-4D5A-AB05-C72F304391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5" t="3349" r="2565" b="2891"/>
          <a:stretch/>
        </p:blipFill>
        <p:spPr>
          <a:xfrm>
            <a:off x="228600" y="152400"/>
            <a:ext cx="11811000" cy="659950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03594494-E494-4BD1-85D4-91084DF72755}"/>
              </a:ext>
            </a:extLst>
          </p:cNvPr>
          <p:cNvSpPr/>
          <p:nvPr/>
        </p:nvSpPr>
        <p:spPr>
          <a:xfrm>
            <a:off x="7010400" y="838200"/>
            <a:ext cx="4827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Chapter9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영상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내 고장 대구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·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경북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다시보기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943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C293DBF-E46F-43FF-ADE1-252E25BE80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FEC324E-842C-44E1-9421-6A1905FC0AD4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2.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대구에는 사람 곁에 자연이 산다</a:t>
            </a:r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!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3A1E089-D815-4EDE-A747-AE452DFAB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317865-9D14-4EB6-A8A9-C1E745798B8F}"/>
              </a:ext>
            </a:extLst>
          </p:cNvPr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p181~187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p97~103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85693AD8-A11E-4476-92FA-BD18EE1F6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99" y="990600"/>
            <a:ext cx="10064837" cy="685800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77E39EF4-99D3-4C0D-801B-E40EFD4AD418}"/>
              </a:ext>
            </a:extLst>
          </p:cNvPr>
          <p:cNvGrpSpPr/>
          <p:nvPr/>
        </p:nvGrpSpPr>
        <p:grpSpPr>
          <a:xfrm>
            <a:off x="7620000" y="2078099"/>
            <a:ext cx="1213052" cy="817171"/>
            <a:chOff x="10862553" y="123914"/>
            <a:chExt cx="1213052" cy="817171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5387A6AC-706D-41B5-B01D-E0FE40E87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4A0A0A4-BA5B-447E-9594-C546EB5A0B23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p97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4BF1836C-14EF-420B-80E6-2E2FBFDCD7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503" y="2062342"/>
            <a:ext cx="624894" cy="58679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9A7E0F1-43E9-4C69-BBB2-9A55D770DF69}"/>
              </a:ext>
            </a:extLst>
          </p:cNvPr>
          <p:cNvSpPr txBox="1"/>
          <p:nvPr/>
        </p:nvSpPr>
        <p:spPr>
          <a:xfrm>
            <a:off x="770450" y="2114372"/>
            <a:ext cx="10896600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대구의 울창하고 아름다운 가로수길을 살펴보자</a:t>
            </a:r>
            <a:r>
              <a:rPr lang="en-US" altLang="ko-KR" sz="24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6EC2DC9A-BE9E-4C8E-B5D2-5D2AD38A26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154" y="2948687"/>
            <a:ext cx="11872989" cy="291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2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25F0E565-3406-4BC8-B9A3-4807ED11940A}"/>
              </a:ext>
            </a:extLst>
          </p:cNvPr>
          <p:cNvSpPr/>
          <p:nvPr/>
        </p:nvSpPr>
        <p:spPr>
          <a:xfrm>
            <a:off x="990600" y="306115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어떤 나무를 가로수로 많이 심을까</a:t>
            </a:r>
            <a:r>
              <a:rPr lang="en-US" altLang="ko-KR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E31A8A1-C4D7-4186-978C-BC2D11B82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88184" y="115615"/>
            <a:ext cx="807671" cy="90421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0D07258-CCF5-462D-8B46-ACD5A85E1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690" y="383270"/>
            <a:ext cx="3886200" cy="93622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3E11EDAB-51FC-4C93-903D-1569B1A0A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408912"/>
            <a:ext cx="4936955" cy="195007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44204101-226B-4011-B8FC-83AFDF02408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59"/>
          <a:stretch/>
        </p:blipFill>
        <p:spPr>
          <a:xfrm>
            <a:off x="394734" y="1317728"/>
            <a:ext cx="3658140" cy="5467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E82BC045-CA5B-4C64-AA18-4A01A9D7D8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4240" y="3356359"/>
            <a:ext cx="3350173" cy="2449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E20DD250-624E-4FE2-A940-B6F3179C82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67500" y="4474050"/>
            <a:ext cx="2122328" cy="20778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DED533E5-BC14-41B9-81E5-10758CD6A487}"/>
              </a:ext>
            </a:extLst>
          </p:cNvPr>
          <p:cNvSpPr/>
          <p:nvPr/>
        </p:nvSpPr>
        <p:spPr>
          <a:xfrm>
            <a:off x="7391400" y="5715547"/>
            <a:ext cx="1677523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열매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B2E8B47-456E-451B-9F13-88F220CA3D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5119" y="2514600"/>
            <a:ext cx="2471143" cy="4189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B53EB22D-44FF-4D11-B384-81DECB223A7F}"/>
              </a:ext>
            </a:extLst>
          </p:cNvPr>
          <p:cNvSpPr/>
          <p:nvPr/>
        </p:nvSpPr>
        <p:spPr>
          <a:xfrm>
            <a:off x="4075577" y="2035108"/>
            <a:ext cx="1677523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줄기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232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E96CD484-25D7-46D1-94AB-3F3122660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154" y="4577474"/>
            <a:ext cx="2895439" cy="2080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90142A5-C7AB-489C-86F5-D55DB8A36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8600"/>
            <a:ext cx="3680436" cy="879345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4969819-EB66-4086-B824-A8BE92E9EA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1701" y="130065"/>
            <a:ext cx="4414632" cy="6597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6145CEC-0F3D-432D-9872-45F3F6871D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429000"/>
            <a:ext cx="3360355" cy="2463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D1AC9A29-82DA-4FB2-9CBC-F65F7EB925F4}"/>
              </a:ext>
            </a:extLst>
          </p:cNvPr>
          <p:cNvSpPr/>
          <p:nvPr/>
        </p:nvSpPr>
        <p:spPr>
          <a:xfrm>
            <a:off x="564253" y="5843752"/>
            <a:ext cx="3260010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메타세쿼이아의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잎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26250EA-9D7A-4B77-872C-7654F75FA2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9311" y="221383"/>
            <a:ext cx="1822309" cy="3629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A2A65778-4E8E-4AAE-8084-C5093B004CCB}"/>
              </a:ext>
            </a:extLst>
          </p:cNvPr>
          <p:cNvSpPr/>
          <p:nvPr/>
        </p:nvSpPr>
        <p:spPr>
          <a:xfrm>
            <a:off x="4114800" y="3773938"/>
            <a:ext cx="3658723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메타세쿼이아의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줄기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0ADA5C8-2F4E-4ED5-AD6E-3157AC667A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633" y="1302062"/>
            <a:ext cx="4601502" cy="189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3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180</Words>
  <Application>Microsoft Office PowerPoint</Application>
  <PresentationFormat>와이드스크린</PresentationFormat>
  <Paragraphs>40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4" baseType="lpstr">
      <vt:lpstr>Jalnan</vt:lpstr>
      <vt:lpstr>굴림체</vt:lpstr>
      <vt:lpstr>돋움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성혜 방</cp:lastModifiedBy>
  <cp:revision>38</cp:revision>
  <dcterms:created xsi:type="dcterms:W3CDTF">2024-12-22T23:48:36Z</dcterms:created>
  <dcterms:modified xsi:type="dcterms:W3CDTF">2025-02-15T02:12:27Z</dcterms:modified>
</cp:coreProperties>
</file>